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 id="2147483676" r:id="rId2"/>
  </p:sldMasterIdLst>
  <p:notesMasterIdLst>
    <p:notesMasterId r:id="rId7"/>
  </p:notesMasterIdLst>
  <p:sldIdLst>
    <p:sldId id="256" r:id="rId3"/>
    <p:sldId id="267" r:id="rId4"/>
    <p:sldId id="271" r:id="rId5"/>
    <p:sldId id="285" r:id="rId6"/>
  </p:sldIdLst>
  <p:sldSz cx="12192000" cy="6858000"/>
  <p:notesSz cx="6858000" cy="9144000"/>
  <p:embeddedFontLst>
    <p:embeddedFont>
      <p:font typeface="Bebas Neue Bold" panose="020B0606020202050201" charset="0"/>
      <p:bold r:id="rId8"/>
    </p:embeddedFont>
    <p:embeddedFont>
      <p:font typeface="ROBOTO LIGHT" panose="02000000000000000000" pitchFamily="2" charset="0"/>
      <p:regular r:id="rId9"/>
      <p:italic r:id="rId10"/>
    </p:embeddedFont>
  </p:embeddedFont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572F"/>
    <a:srgbClr val="005D2F"/>
    <a:srgbClr val="055B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994" autoAdjust="0"/>
    <p:restoredTop sz="96357" autoAdjust="0"/>
  </p:normalViewPr>
  <p:slideViewPr>
    <p:cSldViewPr snapToGrid="0" showGuides="1">
      <p:cViewPr>
        <p:scale>
          <a:sx n="79" d="100"/>
          <a:sy n="79" d="100"/>
        </p:scale>
        <p:origin x="456"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notesMaster" Target="notesMasters/notesMaster1.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font" Target="fonts/font2.fntdata"/><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2F655C-AC12-48E5-9380-EAA5FB4B25A4}" type="datetimeFigureOut">
              <a:rPr lang="sv-SE" smtClean="0"/>
              <a:t>2026-06-17</a:t>
            </a:fld>
            <a:endParaRPr lang="sv-S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F3049B-D358-45EF-9D26-80B666C8FFB6}" type="slidenum">
              <a:rPr lang="sv-SE" smtClean="0"/>
              <a:t>‹#›</a:t>
            </a:fld>
            <a:endParaRPr lang="sv-SE"/>
          </a:p>
        </p:txBody>
      </p:sp>
    </p:spTree>
    <p:extLst>
      <p:ext uri="{BB962C8B-B14F-4D97-AF65-F5344CB8AC3E}">
        <p14:creationId xmlns:p14="http://schemas.microsoft.com/office/powerpoint/2010/main" val="33493121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5C2C4548-D24F-2A81-83BE-9895AF04241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57B96C72-BB80-BCE9-6722-56EFA200D155}"/>
              </a:ext>
            </a:extLst>
          </p:cNvPr>
          <p:cNvSpPr>
            <a:spLocks noGrp="1"/>
          </p:cNvSpPr>
          <p:nvPr>
            <p:ph type="ctrTitle"/>
          </p:nvPr>
        </p:nvSpPr>
        <p:spPr>
          <a:xfrm>
            <a:off x="1524000" y="1122363"/>
            <a:ext cx="9144000" cy="2387600"/>
          </a:xfrm>
        </p:spPr>
        <p:txBody>
          <a:bodyPr anchor="b"/>
          <a:lstStyle>
            <a:lvl1pPr algn="ctr">
              <a:defRPr sz="6000"/>
            </a:lvl1pPr>
          </a:lstStyle>
          <a:p>
            <a:r>
              <a:rPr lang="sv-SE" dirty="0"/>
              <a:t>Klicka här för att ändra mall för rubrikformat</a:t>
            </a:r>
          </a:p>
        </p:txBody>
      </p:sp>
      <p:sp>
        <p:nvSpPr>
          <p:cNvPr id="3" name="Underrubrik 2">
            <a:extLst>
              <a:ext uri="{FF2B5EF4-FFF2-40B4-BE49-F238E27FC236}">
                <a16:creationId xmlns:a16="http://schemas.microsoft.com/office/drawing/2014/main" id="{F702F9FC-DDF7-0DCB-18DA-FCA2295D9791}"/>
              </a:ext>
            </a:extLst>
          </p:cNvPr>
          <p:cNvSpPr>
            <a:spLocks noGrp="1"/>
          </p:cNvSpPr>
          <p:nvPr>
            <p:ph type="subTitle" idx="1"/>
          </p:nvPr>
        </p:nvSpPr>
        <p:spPr>
          <a:xfrm>
            <a:off x="1524000" y="3602038"/>
            <a:ext cx="9144000" cy="1655762"/>
          </a:xfrm>
        </p:spPr>
        <p:txBody>
          <a:bodyPr>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DA16682C-1ADC-FD24-97C0-EFC8B1DA6F69}"/>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2026-06-17</a:t>
            </a:fld>
            <a:endParaRPr lang="sv-SE"/>
          </a:p>
        </p:txBody>
      </p:sp>
      <p:sp>
        <p:nvSpPr>
          <p:cNvPr id="5" name="Platshållare för sidfot 4">
            <a:extLst>
              <a:ext uri="{FF2B5EF4-FFF2-40B4-BE49-F238E27FC236}">
                <a16:creationId xmlns:a16="http://schemas.microsoft.com/office/drawing/2014/main" id="{83D6120B-99F7-33F6-8A50-FAE0921C06F7}"/>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a:extLst>
              <a:ext uri="{FF2B5EF4-FFF2-40B4-BE49-F238E27FC236}">
                <a16:creationId xmlns:a16="http://schemas.microsoft.com/office/drawing/2014/main" id="{87C4695B-5BDA-E0CF-A857-7953B6FA1B19}"/>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pic>
        <p:nvPicPr>
          <p:cNvPr id="8" name="Bildobjekt 7">
            <a:extLst>
              <a:ext uri="{FF2B5EF4-FFF2-40B4-BE49-F238E27FC236}">
                <a16:creationId xmlns:a16="http://schemas.microsoft.com/office/drawing/2014/main" id="{B8B253B0-8154-D176-5F18-E32F6B94AB30}"/>
              </a:ext>
            </a:extLst>
          </p:cNvPr>
          <p:cNvPicPr>
            <a:picLocks noChangeAspect="1"/>
          </p:cNvPicPr>
          <p:nvPr userDrawn="1"/>
        </p:nvPicPr>
        <p:blipFill>
          <a:blip r:embed="rId3"/>
          <a:stretch>
            <a:fillRect/>
          </a:stretch>
        </p:blipFill>
        <p:spPr>
          <a:xfrm>
            <a:off x="10350378" y="0"/>
            <a:ext cx="1003422" cy="1264920"/>
          </a:xfrm>
          <a:prstGeom prst="rect">
            <a:avLst/>
          </a:prstGeom>
        </p:spPr>
      </p:pic>
    </p:spTree>
    <p:extLst>
      <p:ext uri="{BB962C8B-B14F-4D97-AF65-F5344CB8AC3E}">
        <p14:creationId xmlns:p14="http://schemas.microsoft.com/office/powerpoint/2010/main" val="193955773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Rubrikbild">
    <p:spTree>
      <p:nvGrpSpPr>
        <p:cNvPr id="1" name=""/>
        <p:cNvGrpSpPr/>
        <p:nvPr/>
      </p:nvGrpSpPr>
      <p:grpSpPr>
        <a:xfrm>
          <a:off x="0" y="0"/>
          <a:ext cx="0" cy="0"/>
          <a:chOff x="0" y="0"/>
          <a:chExt cx="0" cy="0"/>
        </a:xfrm>
      </p:grpSpPr>
      <p:sp>
        <p:nvSpPr>
          <p:cNvPr id="11" name="Platshållare för bild 2">
            <a:extLst>
              <a:ext uri="{FF2B5EF4-FFF2-40B4-BE49-F238E27FC236}">
                <a16:creationId xmlns:a16="http://schemas.microsoft.com/office/drawing/2014/main" id="{0A4FFC36-F5CC-79D4-BD92-3E14C4D17416}"/>
              </a:ext>
            </a:extLst>
          </p:cNvPr>
          <p:cNvSpPr>
            <a:spLocks noGrp="1"/>
          </p:cNvSpPr>
          <p:nvPr>
            <p:ph type="pic" idx="14"/>
          </p:nvPr>
        </p:nvSpPr>
        <p:spPr>
          <a:xfrm>
            <a:off x="0" y="0"/>
            <a:ext cx="1219200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datum 3">
            <a:extLst>
              <a:ext uri="{FF2B5EF4-FFF2-40B4-BE49-F238E27FC236}">
                <a16:creationId xmlns:a16="http://schemas.microsoft.com/office/drawing/2014/main" id="{DA16682C-1ADC-FD24-97C0-EFC8B1DA6F69}"/>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2026-06-17</a:t>
            </a:fld>
            <a:endParaRPr lang="sv-SE"/>
          </a:p>
        </p:txBody>
      </p:sp>
      <p:sp>
        <p:nvSpPr>
          <p:cNvPr id="5" name="Platshållare för sidfot 4">
            <a:extLst>
              <a:ext uri="{FF2B5EF4-FFF2-40B4-BE49-F238E27FC236}">
                <a16:creationId xmlns:a16="http://schemas.microsoft.com/office/drawing/2014/main" id="{83D6120B-99F7-33F6-8A50-FAE0921C06F7}"/>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a:extLst>
              <a:ext uri="{FF2B5EF4-FFF2-40B4-BE49-F238E27FC236}">
                <a16:creationId xmlns:a16="http://schemas.microsoft.com/office/drawing/2014/main" id="{87C4695B-5BDA-E0CF-A857-7953B6FA1B19}"/>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pic>
        <p:nvPicPr>
          <p:cNvPr id="8" name="Bildobjekt 7">
            <a:extLst>
              <a:ext uri="{FF2B5EF4-FFF2-40B4-BE49-F238E27FC236}">
                <a16:creationId xmlns:a16="http://schemas.microsoft.com/office/drawing/2014/main" id="{B8B253B0-8154-D176-5F18-E32F6B94AB30}"/>
              </a:ext>
            </a:extLst>
          </p:cNvPr>
          <p:cNvPicPr>
            <a:picLocks noChangeAspect="1"/>
          </p:cNvPicPr>
          <p:nvPr userDrawn="1"/>
        </p:nvPicPr>
        <p:blipFill>
          <a:blip r:embed="rId2"/>
          <a:stretch>
            <a:fillRect/>
          </a:stretch>
        </p:blipFill>
        <p:spPr>
          <a:xfrm>
            <a:off x="10350378" y="0"/>
            <a:ext cx="1003422" cy="1264920"/>
          </a:xfrm>
          <a:prstGeom prst="rect">
            <a:avLst/>
          </a:prstGeom>
        </p:spPr>
      </p:pic>
      <p:sp>
        <p:nvSpPr>
          <p:cNvPr id="2" name="Rubrik 1">
            <a:extLst>
              <a:ext uri="{FF2B5EF4-FFF2-40B4-BE49-F238E27FC236}">
                <a16:creationId xmlns:a16="http://schemas.microsoft.com/office/drawing/2014/main" id="{920D785A-13C6-ECAA-9118-0BF058A8F32E}"/>
              </a:ext>
            </a:extLst>
          </p:cNvPr>
          <p:cNvSpPr>
            <a:spLocks noGrp="1"/>
          </p:cNvSpPr>
          <p:nvPr>
            <p:ph type="ctrTitle"/>
          </p:nvPr>
        </p:nvSpPr>
        <p:spPr>
          <a:xfrm>
            <a:off x="1524000" y="1457342"/>
            <a:ext cx="9144000" cy="2387600"/>
          </a:xfrm>
        </p:spPr>
        <p:txBody>
          <a:bodyPr anchor="b"/>
          <a:lstStyle>
            <a:lvl1pPr algn="ctr">
              <a:defRPr sz="6000"/>
            </a:lvl1pPr>
          </a:lstStyle>
          <a:p>
            <a:r>
              <a:rPr lang="sv-SE" dirty="0"/>
              <a:t>Klicka här för att ändra mall för rubrikformat</a:t>
            </a:r>
          </a:p>
        </p:txBody>
      </p:sp>
      <p:sp>
        <p:nvSpPr>
          <p:cNvPr id="3" name="Underrubrik 2">
            <a:extLst>
              <a:ext uri="{FF2B5EF4-FFF2-40B4-BE49-F238E27FC236}">
                <a16:creationId xmlns:a16="http://schemas.microsoft.com/office/drawing/2014/main" id="{0E46C50A-0FBC-F75A-AC43-776229445F46}"/>
              </a:ext>
            </a:extLst>
          </p:cNvPr>
          <p:cNvSpPr>
            <a:spLocks noGrp="1"/>
          </p:cNvSpPr>
          <p:nvPr>
            <p:ph type="subTitle" idx="1"/>
          </p:nvPr>
        </p:nvSpPr>
        <p:spPr>
          <a:xfrm>
            <a:off x="1524000" y="3937017"/>
            <a:ext cx="9144000" cy="1655762"/>
          </a:xfrm>
        </p:spPr>
        <p:txBody>
          <a:bodyPr>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Tree>
    <p:extLst>
      <p:ext uri="{BB962C8B-B14F-4D97-AF65-F5344CB8AC3E}">
        <p14:creationId xmlns:p14="http://schemas.microsoft.com/office/powerpoint/2010/main" val="18709658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Rubrikbild">
    <p:spTree>
      <p:nvGrpSpPr>
        <p:cNvPr id="1" name=""/>
        <p:cNvGrpSpPr/>
        <p:nvPr/>
      </p:nvGrpSpPr>
      <p:grpSpPr>
        <a:xfrm>
          <a:off x="0" y="0"/>
          <a:ext cx="0" cy="0"/>
          <a:chOff x="0" y="0"/>
          <a:chExt cx="0" cy="0"/>
        </a:xfrm>
      </p:grpSpPr>
      <p:sp>
        <p:nvSpPr>
          <p:cNvPr id="11" name="Platshållare för bild 2">
            <a:extLst>
              <a:ext uri="{FF2B5EF4-FFF2-40B4-BE49-F238E27FC236}">
                <a16:creationId xmlns:a16="http://schemas.microsoft.com/office/drawing/2014/main" id="{0A4FFC36-F5CC-79D4-BD92-3E14C4D17416}"/>
              </a:ext>
            </a:extLst>
          </p:cNvPr>
          <p:cNvSpPr>
            <a:spLocks noGrp="1"/>
          </p:cNvSpPr>
          <p:nvPr>
            <p:ph type="pic" idx="14"/>
          </p:nvPr>
        </p:nvSpPr>
        <p:spPr>
          <a:xfrm>
            <a:off x="0" y="0"/>
            <a:ext cx="1219200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datum 3">
            <a:extLst>
              <a:ext uri="{FF2B5EF4-FFF2-40B4-BE49-F238E27FC236}">
                <a16:creationId xmlns:a16="http://schemas.microsoft.com/office/drawing/2014/main" id="{DA16682C-1ADC-FD24-97C0-EFC8B1DA6F69}"/>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2026-06-17</a:t>
            </a:fld>
            <a:endParaRPr lang="sv-SE"/>
          </a:p>
        </p:txBody>
      </p:sp>
      <p:sp>
        <p:nvSpPr>
          <p:cNvPr id="5" name="Platshållare för sidfot 4">
            <a:extLst>
              <a:ext uri="{FF2B5EF4-FFF2-40B4-BE49-F238E27FC236}">
                <a16:creationId xmlns:a16="http://schemas.microsoft.com/office/drawing/2014/main" id="{83D6120B-99F7-33F6-8A50-FAE0921C06F7}"/>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a:extLst>
              <a:ext uri="{FF2B5EF4-FFF2-40B4-BE49-F238E27FC236}">
                <a16:creationId xmlns:a16="http://schemas.microsoft.com/office/drawing/2014/main" id="{87C4695B-5BDA-E0CF-A857-7953B6FA1B19}"/>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pic>
        <p:nvPicPr>
          <p:cNvPr id="8" name="Bildobjekt 7">
            <a:extLst>
              <a:ext uri="{FF2B5EF4-FFF2-40B4-BE49-F238E27FC236}">
                <a16:creationId xmlns:a16="http://schemas.microsoft.com/office/drawing/2014/main" id="{B8B253B0-8154-D176-5F18-E32F6B94AB30}"/>
              </a:ext>
            </a:extLst>
          </p:cNvPr>
          <p:cNvPicPr>
            <a:picLocks noChangeAspect="1"/>
          </p:cNvPicPr>
          <p:nvPr userDrawn="1"/>
        </p:nvPicPr>
        <p:blipFill>
          <a:blip r:embed="rId2"/>
          <a:stretch>
            <a:fillRect/>
          </a:stretch>
        </p:blipFill>
        <p:spPr>
          <a:xfrm>
            <a:off x="10350378" y="0"/>
            <a:ext cx="1003422" cy="1264920"/>
          </a:xfrm>
          <a:prstGeom prst="rect">
            <a:avLst/>
          </a:prstGeom>
        </p:spPr>
      </p:pic>
    </p:spTree>
    <p:extLst>
      <p:ext uri="{BB962C8B-B14F-4D97-AF65-F5344CB8AC3E}">
        <p14:creationId xmlns:p14="http://schemas.microsoft.com/office/powerpoint/2010/main" val="11061318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Rubrikbild">
    <p:spTree>
      <p:nvGrpSpPr>
        <p:cNvPr id="1" name=""/>
        <p:cNvGrpSpPr/>
        <p:nvPr/>
      </p:nvGrpSpPr>
      <p:grpSpPr>
        <a:xfrm>
          <a:off x="0" y="0"/>
          <a:ext cx="0" cy="0"/>
          <a:chOff x="0" y="0"/>
          <a:chExt cx="0" cy="0"/>
        </a:xfrm>
      </p:grpSpPr>
      <p:sp>
        <p:nvSpPr>
          <p:cNvPr id="11" name="Platshållare för bild 2">
            <a:extLst>
              <a:ext uri="{FF2B5EF4-FFF2-40B4-BE49-F238E27FC236}">
                <a16:creationId xmlns:a16="http://schemas.microsoft.com/office/drawing/2014/main" id="{0A4FFC36-F5CC-79D4-BD92-3E14C4D17416}"/>
              </a:ext>
            </a:extLst>
          </p:cNvPr>
          <p:cNvSpPr>
            <a:spLocks noGrp="1"/>
          </p:cNvSpPr>
          <p:nvPr>
            <p:ph type="pic" idx="14"/>
          </p:nvPr>
        </p:nvSpPr>
        <p:spPr>
          <a:xfrm>
            <a:off x="0" y="0"/>
            <a:ext cx="1219200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datum 3">
            <a:extLst>
              <a:ext uri="{FF2B5EF4-FFF2-40B4-BE49-F238E27FC236}">
                <a16:creationId xmlns:a16="http://schemas.microsoft.com/office/drawing/2014/main" id="{DA16682C-1ADC-FD24-97C0-EFC8B1DA6F69}"/>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2026-06-17</a:t>
            </a:fld>
            <a:endParaRPr lang="sv-SE"/>
          </a:p>
        </p:txBody>
      </p:sp>
      <p:sp>
        <p:nvSpPr>
          <p:cNvPr id="5" name="Platshållare för sidfot 4">
            <a:extLst>
              <a:ext uri="{FF2B5EF4-FFF2-40B4-BE49-F238E27FC236}">
                <a16:creationId xmlns:a16="http://schemas.microsoft.com/office/drawing/2014/main" id="{83D6120B-99F7-33F6-8A50-FAE0921C06F7}"/>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a:extLst>
              <a:ext uri="{FF2B5EF4-FFF2-40B4-BE49-F238E27FC236}">
                <a16:creationId xmlns:a16="http://schemas.microsoft.com/office/drawing/2014/main" id="{87C4695B-5BDA-E0CF-A857-7953B6FA1B19}"/>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pic>
        <p:nvPicPr>
          <p:cNvPr id="8" name="Bildobjekt 7">
            <a:extLst>
              <a:ext uri="{FF2B5EF4-FFF2-40B4-BE49-F238E27FC236}">
                <a16:creationId xmlns:a16="http://schemas.microsoft.com/office/drawing/2014/main" id="{B8B253B0-8154-D176-5F18-E32F6B94AB30}"/>
              </a:ext>
            </a:extLst>
          </p:cNvPr>
          <p:cNvPicPr>
            <a:picLocks noChangeAspect="1"/>
          </p:cNvPicPr>
          <p:nvPr userDrawn="1"/>
        </p:nvPicPr>
        <p:blipFill>
          <a:blip r:embed="rId2"/>
          <a:stretch>
            <a:fillRect/>
          </a:stretch>
        </p:blipFill>
        <p:spPr>
          <a:xfrm>
            <a:off x="10350378" y="0"/>
            <a:ext cx="1003422" cy="1264920"/>
          </a:xfrm>
          <a:prstGeom prst="rect">
            <a:avLst/>
          </a:prstGeom>
        </p:spPr>
      </p:pic>
      <p:sp>
        <p:nvSpPr>
          <p:cNvPr id="10" name="Rubrik 1">
            <a:extLst>
              <a:ext uri="{FF2B5EF4-FFF2-40B4-BE49-F238E27FC236}">
                <a16:creationId xmlns:a16="http://schemas.microsoft.com/office/drawing/2014/main" id="{AF154008-5688-CB97-CC11-FD060147D8B3}"/>
              </a:ext>
            </a:extLst>
          </p:cNvPr>
          <p:cNvSpPr>
            <a:spLocks noGrp="1"/>
          </p:cNvSpPr>
          <p:nvPr>
            <p:ph type="ctrTitle"/>
          </p:nvPr>
        </p:nvSpPr>
        <p:spPr>
          <a:xfrm>
            <a:off x="2779414" y="1913411"/>
            <a:ext cx="6633172" cy="2387600"/>
          </a:xfrm>
        </p:spPr>
        <p:txBody>
          <a:bodyPr anchor="b"/>
          <a:lstStyle>
            <a:lvl1pPr algn="ctr">
              <a:defRPr sz="6000"/>
            </a:lvl1pPr>
          </a:lstStyle>
          <a:p>
            <a:r>
              <a:rPr lang="sv-SE"/>
              <a:t>Klicka här för att ändra mall för rubrikformat</a:t>
            </a:r>
          </a:p>
        </p:txBody>
      </p:sp>
    </p:spTree>
    <p:extLst>
      <p:ext uri="{BB962C8B-B14F-4D97-AF65-F5344CB8AC3E}">
        <p14:creationId xmlns:p14="http://schemas.microsoft.com/office/powerpoint/2010/main" val="39841055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04D770ED-6FE8-4B71-B1F9-1F99E27B8CAA}"/>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2026-06-17</a:t>
            </a:fld>
            <a:endParaRPr lang="sv-SE"/>
          </a:p>
        </p:txBody>
      </p:sp>
      <p:sp>
        <p:nvSpPr>
          <p:cNvPr id="3" name="Platshållare för sidfot 2">
            <a:extLst>
              <a:ext uri="{FF2B5EF4-FFF2-40B4-BE49-F238E27FC236}">
                <a16:creationId xmlns:a16="http://schemas.microsoft.com/office/drawing/2014/main" id="{9D52138C-38D9-4A4C-460D-BF3F3A70B539}"/>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4" name="Platshållare för bildnummer 3">
            <a:extLst>
              <a:ext uri="{FF2B5EF4-FFF2-40B4-BE49-F238E27FC236}">
                <a16:creationId xmlns:a16="http://schemas.microsoft.com/office/drawing/2014/main" id="{30DBBBBA-C58C-5DC9-C888-0685FDCB0E2D}"/>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sp>
        <p:nvSpPr>
          <p:cNvPr id="10" name="Rektangel 9">
            <a:extLst>
              <a:ext uri="{FF2B5EF4-FFF2-40B4-BE49-F238E27FC236}">
                <a16:creationId xmlns:a16="http://schemas.microsoft.com/office/drawing/2014/main" id="{BAA44517-A636-1AC1-A560-B9C1E734E38E}"/>
              </a:ext>
            </a:extLst>
          </p:cNvPr>
          <p:cNvSpPr/>
          <p:nvPr userDrawn="1"/>
        </p:nvSpPr>
        <p:spPr>
          <a:xfrm>
            <a:off x="-1" y="0"/>
            <a:ext cx="12192001" cy="685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atshållare för bild 2">
            <a:extLst>
              <a:ext uri="{FF2B5EF4-FFF2-40B4-BE49-F238E27FC236}">
                <a16:creationId xmlns:a16="http://schemas.microsoft.com/office/drawing/2014/main" id="{ABD2A708-2B06-4C90-B3B3-F16123C8C652}"/>
              </a:ext>
            </a:extLst>
          </p:cNvPr>
          <p:cNvSpPr>
            <a:spLocks noGrp="1"/>
          </p:cNvSpPr>
          <p:nvPr>
            <p:ph type="pic" idx="13"/>
          </p:nvPr>
        </p:nvSpPr>
        <p:spPr>
          <a:xfrm>
            <a:off x="6618083" y="0"/>
            <a:ext cx="5573917"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pic>
        <p:nvPicPr>
          <p:cNvPr id="14" name="Bildobjekt 13">
            <a:extLst>
              <a:ext uri="{FF2B5EF4-FFF2-40B4-BE49-F238E27FC236}">
                <a16:creationId xmlns:a16="http://schemas.microsoft.com/office/drawing/2014/main" id="{2C6E6B15-0ACD-CD8A-3217-A1D9DE05BD1E}"/>
              </a:ext>
            </a:extLst>
          </p:cNvPr>
          <p:cNvPicPr>
            <a:picLocks noChangeAspect="1"/>
          </p:cNvPicPr>
          <p:nvPr userDrawn="1"/>
        </p:nvPicPr>
        <p:blipFill>
          <a:blip r:embed="rId2"/>
          <a:stretch>
            <a:fillRect/>
          </a:stretch>
        </p:blipFill>
        <p:spPr>
          <a:xfrm>
            <a:off x="10350378" y="0"/>
            <a:ext cx="1003422" cy="1264920"/>
          </a:xfrm>
          <a:prstGeom prst="rect">
            <a:avLst/>
          </a:prstGeom>
        </p:spPr>
      </p:pic>
      <p:pic>
        <p:nvPicPr>
          <p:cNvPr id="7" name="Bildobjekt 6">
            <a:extLst>
              <a:ext uri="{FF2B5EF4-FFF2-40B4-BE49-F238E27FC236}">
                <a16:creationId xmlns:a16="http://schemas.microsoft.com/office/drawing/2014/main" id="{12CC1146-427B-0708-A598-0658F9ADC510}"/>
              </a:ext>
            </a:extLst>
          </p:cNvPr>
          <p:cNvPicPr>
            <a:picLocks noChangeAspect="1"/>
          </p:cNvPicPr>
          <p:nvPr userDrawn="1"/>
        </p:nvPicPr>
        <p:blipFill>
          <a:blip r:embed="rId3"/>
          <a:stretch>
            <a:fillRect/>
          </a:stretch>
        </p:blipFill>
        <p:spPr>
          <a:xfrm>
            <a:off x="706925" y="613572"/>
            <a:ext cx="6418152" cy="5413571"/>
          </a:xfrm>
          <a:prstGeom prst="rect">
            <a:avLst/>
          </a:prstGeom>
        </p:spPr>
      </p:pic>
      <p:sp>
        <p:nvSpPr>
          <p:cNvPr id="11" name="Rubrik 1">
            <a:extLst>
              <a:ext uri="{FF2B5EF4-FFF2-40B4-BE49-F238E27FC236}">
                <a16:creationId xmlns:a16="http://schemas.microsoft.com/office/drawing/2014/main" id="{42508EC6-DB22-04CA-2BEC-689EA6AFE816}"/>
              </a:ext>
            </a:extLst>
          </p:cNvPr>
          <p:cNvSpPr>
            <a:spLocks noGrp="1"/>
          </p:cNvSpPr>
          <p:nvPr>
            <p:ph type="title"/>
          </p:nvPr>
        </p:nvSpPr>
        <p:spPr>
          <a:xfrm>
            <a:off x="1516157" y="2204519"/>
            <a:ext cx="4587686" cy="1600200"/>
          </a:xfrm>
        </p:spPr>
        <p:txBody>
          <a:bodyPr anchor="b">
            <a:noAutofit/>
          </a:bodyPr>
          <a:lstStyle>
            <a:lvl1pPr>
              <a:defRPr sz="5400"/>
            </a:lvl1pPr>
          </a:lstStyle>
          <a:p>
            <a:r>
              <a:rPr lang="sv-SE" dirty="0"/>
              <a:t>Klicka här för att ändra mall för rubrikformat</a:t>
            </a:r>
          </a:p>
        </p:txBody>
      </p:sp>
      <p:sp>
        <p:nvSpPr>
          <p:cNvPr id="12" name="Platshållare för text 3">
            <a:extLst>
              <a:ext uri="{FF2B5EF4-FFF2-40B4-BE49-F238E27FC236}">
                <a16:creationId xmlns:a16="http://schemas.microsoft.com/office/drawing/2014/main" id="{1188521E-200B-583F-2481-3A15C09BDBC5}"/>
              </a:ext>
            </a:extLst>
          </p:cNvPr>
          <p:cNvSpPr>
            <a:spLocks noGrp="1"/>
          </p:cNvSpPr>
          <p:nvPr>
            <p:ph type="body" sz="half" idx="2"/>
          </p:nvPr>
        </p:nvSpPr>
        <p:spPr>
          <a:xfrm>
            <a:off x="1516157" y="3804719"/>
            <a:ext cx="4587686"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Klicka här för att ändra format på bakgrundstexten</a:t>
            </a:r>
          </a:p>
        </p:txBody>
      </p:sp>
    </p:spTree>
    <p:extLst>
      <p:ext uri="{BB962C8B-B14F-4D97-AF65-F5344CB8AC3E}">
        <p14:creationId xmlns:p14="http://schemas.microsoft.com/office/powerpoint/2010/main" val="32578523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4CAFC63-EB46-3757-7C01-1B47444764BE}"/>
              </a:ext>
            </a:extLst>
          </p:cNvPr>
          <p:cNvSpPr>
            <a:spLocks noGrp="1"/>
          </p:cNvSpPr>
          <p:nvPr>
            <p:ph type="title"/>
          </p:nvPr>
        </p:nvSpPr>
        <p:spPr>
          <a:xfrm>
            <a:off x="1501807" y="1302332"/>
            <a:ext cx="4917100" cy="2852737"/>
          </a:xfrm>
        </p:spPr>
        <p:txBody>
          <a:bodyPr anchor="b"/>
          <a:lstStyle>
            <a:lvl1pPr>
              <a:defRPr sz="6000"/>
            </a:lvl1p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ECF27B9A-A5BD-7E2A-06C8-7C95AB7E6ABD}"/>
              </a:ext>
            </a:extLst>
          </p:cNvPr>
          <p:cNvSpPr>
            <a:spLocks noGrp="1"/>
          </p:cNvSpPr>
          <p:nvPr>
            <p:ph type="body" idx="1"/>
          </p:nvPr>
        </p:nvSpPr>
        <p:spPr>
          <a:xfrm>
            <a:off x="1501807" y="4182057"/>
            <a:ext cx="4917100" cy="1500187"/>
          </a:xfrm>
        </p:spPr>
        <p:txBody>
          <a:bodyPr>
            <a:normAutofit/>
          </a:bodyPr>
          <a:lstStyle>
            <a:lvl1pPr marL="0" indent="0">
              <a:buNone/>
              <a:defRPr sz="16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dirty="0"/>
              <a:t>Klicka här för att ändra format på bakgrundstexten</a:t>
            </a:r>
          </a:p>
        </p:txBody>
      </p:sp>
      <p:sp>
        <p:nvSpPr>
          <p:cNvPr id="4" name="Platshållare för datum 3">
            <a:extLst>
              <a:ext uri="{FF2B5EF4-FFF2-40B4-BE49-F238E27FC236}">
                <a16:creationId xmlns:a16="http://schemas.microsoft.com/office/drawing/2014/main" id="{1C090962-63D6-5F0C-39BE-DC5E81069947}"/>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2026-06-17</a:t>
            </a:fld>
            <a:endParaRPr lang="sv-SE"/>
          </a:p>
        </p:txBody>
      </p:sp>
      <p:sp>
        <p:nvSpPr>
          <p:cNvPr id="5" name="Platshållare för sidfot 4">
            <a:extLst>
              <a:ext uri="{FF2B5EF4-FFF2-40B4-BE49-F238E27FC236}">
                <a16:creationId xmlns:a16="http://schemas.microsoft.com/office/drawing/2014/main" id="{69D85B63-10BE-AC71-FB17-B7AE1BAE7DC7}"/>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a:extLst>
              <a:ext uri="{FF2B5EF4-FFF2-40B4-BE49-F238E27FC236}">
                <a16:creationId xmlns:a16="http://schemas.microsoft.com/office/drawing/2014/main" id="{921632D1-E434-D5A0-939E-ADC1E8E88B0C}"/>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pic>
        <p:nvPicPr>
          <p:cNvPr id="12" name="Bildobjekt 11">
            <a:extLst>
              <a:ext uri="{FF2B5EF4-FFF2-40B4-BE49-F238E27FC236}">
                <a16:creationId xmlns:a16="http://schemas.microsoft.com/office/drawing/2014/main" id="{2042ED24-E784-E7EC-69CC-AA3E221BD4B8}"/>
              </a:ext>
            </a:extLst>
          </p:cNvPr>
          <p:cNvPicPr>
            <a:picLocks noChangeAspect="1"/>
          </p:cNvPicPr>
          <p:nvPr userDrawn="1"/>
        </p:nvPicPr>
        <p:blipFill>
          <a:blip r:embed="rId2"/>
          <a:stretch>
            <a:fillRect/>
          </a:stretch>
        </p:blipFill>
        <p:spPr>
          <a:xfrm>
            <a:off x="0" y="0"/>
            <a:ext cx="895634" cy="6858000"/>
          </a:xfrm>
          <a:prstGeom prst="rect">
            <a:avLst/>
          </a:prstGeom>
        </p:spPr>
      </p:pic>
      <p:sp>
        <p:nvSpPr>
          <p:cNvPr id="15" name="Platshållare för bild 2">
            <a:extLst>
              <a:ext uri="{FF2B5EF4-FFF2-40B4-BE49-F238E27FC236}">
                <a16:creationId xmlns:a16="http://schemas.microsoft.com/office/drawing/2014/main" id="{8BA56911-6C4E-DBA7-B187-C108C63CA385}"/>
              </a:ext>
            </a:extLst>
          </p:cNvPr>
          <p:cNvSpPr>
            <a:spLocks noGrp="1"/>
          </p:cNvSpPr>
          <p:nvPr>
            <p:ph type="pic" idx="14"/>
          </p:nvPr>
        </p:nvSpPr>
        <p:spPr>
          <a:xfrm>
            <a:off x="6876107" y="0"/>
            <a:ext cx="5315893"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Tree>
    <p:extLst>
      <p:ext uri="{BB962C8B-B14F-4D97-AF65-F5344CB8AC3E}">
        <p14:creationId xmlns:p14="http://schemas.microsoft.com/office/powerpoint/2010/main" val="2435881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Rubrikbild">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DA16682C-1ADC-FD24-97C0-EFC8B1DA6F69}"/>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2026-06-17</a:t>
            </a:fld>
            <a:endParaRPr lang="sv-SE"/>
          </a:p>
        </p:txBody>
      </p:sp>
      <p:sp>
        <p:nvSpPr>
          <p:cNvPr id="5" name="Platshållare för sidfot 4">
            <a:extLst>
              <a:ext uri="{FF2B5EF4-FFF2-40B4-BE49-F238E27FC236}">
                <a16:creationId xmlns:a16="http://schemas.microsoft.com/office/drawing/2014/main" id="{83D6120B-99F7-33F6-8A50-FAE0921C06F7}"/>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a:extLst>
              <a:ext uri="{FF2B5EF4-FFF2-40B4-BE49-F238E27FC236}">
                <a16:creationId xmlns:a16="http://schemas.microsoft.com/office/drawing/2014/main" id="{87C4695B-5BDA-E0CF-A857-7953B6FA1B19}"/>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pic>
        <p:nvPicPr>
          <p:cNvPr id="8" name="Bildobjekt 7">
            <a:extLst>
              <a:ext uri="{FF2B5EF4-FFF2-40B4-BE49-F238E27FC236}">
                <a16:creationId xmlns:a16="http://schemas.microsoft.com/office/drawing/2014/main" id="{B8B253B0-8154-D176-5F18-E32F6B94AB30}"/>
              </a:ext>
            </a:extLst>
          </p:cNvPr>
          <p:cNvPicPr>
            <a:picLocks noChangeAspect="1"/>
          </p:cNvPicPr>
          <p:nvPr userDrawn="1"/>
        </p:nvPicPr>
        <p:blipFill>
          <a:blip r:embed="rId2"/>
          <a:stretch>
            <a:fillRect/>
          </a:stretch>
        </p:blipFill>
        <p:spPr>
          <a:xfrm>
            <a:off x="10350378" y="0"/>
            <a:ext cx="1003422" cy="1264920"/>
          </a:xfrm>
          <a:prstGeom prst="rect">
            <a:avLst/>
          </a:prstGeom>
        </p:spPr>
      </p:pic>
      <p:sp>
        <p:nvSpPr>
          <p:cNvPr id="7" name="Rubrik 1">
            <a:extLst>
              <a:ext uri="{FF2B5EF4-FFF2-40B4-BE49-F238E27FC236}">
                <a16:creationId xmlns:a16="http://schemas.microsoft.com/office/drawing/2014/main" id="{3897FCAE-863A-8350-4114-64212983BB90}"/>
              </a:ext>
            </a:extLst>
          </p:cNvPr>
          <p:cNvSpPr>
            <a:spLocks noGrp="1"/>
          </p:cNvSpPr>
          <p:nvPr>
            <p:ph type="ctrTitle"/>
          </p:nvPr>
        </p:nvSpPr>
        <p:spPr>
          <a:xfrm>
            <a:off x="1674891" y="1955548"/>
            <a:ext cx="6633172" cy="3286408"/>
          </a:xfrm>
        </p:spPr>
        <p:txBody>
          <a:bodyPr anchor="t">
            <a:noAutofit/>
          </a:bodyPr>
          <a:lstStyle>
            <a:lvl1pPr algn="l">
              <a:lnSpc>
                <a:spcPct val="80000"/>
              </a:lnSpc>
              <a:defRPr sz="8000"/>
            </a:lvl1pPr>
          </a:lstStyle>
          <a:p>
            <a:r>
              <a:rPr lang="sv-SE" dirty="0"/>
              <a:t>Klicka här för att ändra mall för rubrikformat</a:t>
            </a:r>
          </a:p>
        </p:txBody>
      </p:sp>
      <p:sp>
        <p:nvSpPr>
          <p:cNvPr id="12" name="Rubrik 1">
            <a:extLst>
              <a:ext uri="{FF2B5EF4-FFF2-40B4-BE49-F238E27FC236}">
                <a16:creationId xmlns:a16="http://schemas.microsoft.com/office/drawing/2014/main" id="{6196F46B-0C60-B19B-CAB1-4C5ABF63EBDA}"/>
              </a:ext>
            </a:extLst>
          </p:cNvPr>
          <p:cNvSpPr txBox="1">
            <a:spLocks/>
          </p:cNvSpPr>
          <p:nvPr userDrawn="1"/>
        </p:nvSpPr>
        <p:spPr>
          <a:xfrm>
            <a:off x="1674891" y="851025"/>
            <a:ext cx="6633172" cy="3286408"/>
          </a:xfrm>
          <a:prstGeom prst="rect">
            <a:avLst/>
          </a:prstGeom>
        </p:spPr>
        <p:txBody>
          <a:bodyPr vert="horz" lIns="91440" tIns="45720" rIns="91440" bIns="45720" rtlCol="0" anchor="t">
            <a:noAutofit/>
          </a:bodyPr>
          <a:lstStyle>
            <a:lvl1pPr algn="l" defTabSz="914400" rtl="0" eaLnBrk="1" latinLnBrk="0" hangingPunct="1">
              <a:lnSpc>
                <a:spcPct val="70000"/>
              </a:lnSpc>
              <a:spcBef>
                <a:spcPct val="0"/>
              </a:spcBef>
              <a:buNone/>
              <a:defRPr sz="8000" b="1" i="0" kern="1200">
                <a:solidFill>
                  <a:schemeClr val="bg1"/>
                </a:solidFill>
                <a:latin typeface="Bebas Neue Bold" panose="020B0606020202050201" pitchFamily="34" charset="77"/>
                <a:ea typeface="+mj-ea"/>
                <a:cs typeface="+mj-cs"/>
              </a:defRPr>
            </a:lvl1pPr>
          </a:lstStyle>
          <a:p>
            <a:endParaRPr lang="sv-SE" dirty="0"/>
          </a:p>
        </p:txBody>
      </p:sp>
    </p:spTree>
    <p:extLst>
      <p:ext uri="{BB962C8B-B14F-4D97-AF65-F5344CB8AC3E}">
        <p14:creationId xmlns:p14="http://schemas.microsoft.com/office/powerpoint/2010/main" val="3720377104"/>
      </p:ext>
    </p:extLst>
  </p:cSld>
  <p:clrMapOvr>
    <a:masterClrMapping/>
  </p:clrMapOvr>
  <p:extLst>
    <p:ext uri="{DCECCB84-F9BA-43D5-87BE-67443E8EF086}">
      <p15:sldGuideLst xmlns:p15="http://schemas.microsoft.com/office/powerpoint/2012/main">
        <p15:guide id="1" orient="horz" pos="2183" userDrawn="1">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2B2A6CAB-C3A9-825B-2847-5B938014DD8C}"/>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2026-06-17</a:t>
            </a:fld>
            <a:endParaRPr lang="sv-SE"/>
          </a:p>
        </p:txBody>
      </p:sp>
      <p:sp>
        <p:nvSpPr>
          <p:cNvPr id="5" name="Platshållare för sidfot 4">
            <a:extLst>
              <a:ext uri="{FF2B5EF4-FFF2-40B4-BE49-F238E27FC236}">
                <a16:creationId xmlns:a16="http://schemas.microsoft.com/office/drawing/2014/main" id="{E8554113-F273-3F70-8CD3-7305F01C5376}"/>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a:extLst>
              <a:ext uri="{FF2B5EF4-FFF2-40B4-BE49-F238E27FC236}">
                <a16:creationId xmlns:a16="http://schemas.microsoft.com/office/drawing/2014/main" id="{09CD731F-0ECB-5233-D42A-31AA599C5FBE}"/>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pic>
        <p:nvPicPr>
          <p:cNvPr id="10" name="Bildobjekt 9">
            <a:extLst>
              <a:ext uri="{FF2B5EF4-FFF2-40B4-BE49-F238E27FC236}">
                <a16:creationId xmlns:a16="http://schemas.microsoft.com/office/drawing/2014/main" id="{2019E2A5-554E-8B1D-D0E9-063AE071AE89}"/>
              </a:ext>
            </a:extLst>
          </p:cNvPr>
          <p:cNvPicPr>
            <a:picLocks noChangeAspect="1"/>
          </p:cNvPicPr>
          <p:nvPr userDrawn="1"/>
        </p:nvPicPr>
        <p:blipFill>
          <a:blip r:embed="rId2"/>
          <a:stretch>
            <a:fillRect/>
          </a:stretch>
        </p:blipFill>
        <p:spPr>
          <a:xfrm>
            <a:off x="10350378" y="0"/>
            <a:ext cx="1003422" cy="1264920"/>
          </a:xfrm>
          <a:prstGeom prst="rect">
            <a:avLst/>
          </a:prstGeom>
        </p:spPr>
      </p:pic>
      <p:sp>
        <p:nvSpPr>
          <p:cNvPr id="12" name="Rubrik 1">
            <a:extLst>
              <a:ext uri="{FF2B5EF4-FFF2-40B4-BE49-F238E27FC236}">
                <a16:creationId xmlns:a16="http://schemas.microsoft.com/office/drawing/2014/main" id="{63048D6C-B354-8FE1-BA30-F51E056D0373}"/>
              </a:ext>
            </a:extLst>
          </p:cNvPr>
          <p:cNvSpPr>
            <a:spLocks noGrp="1"/>
          </p:cNvSpPr>
          <p:nvPr>
            <p:ph type="title"/>
          </p:nvPr>
        </p:nvSpPr>
        <p:spPr>
          <a:xfrm>
            <a:off x="1671119" y="1955548"/>
            <a:ext cx="6636944" cy="1325563"/>
          </a:xfrm>
        </p:spPr>
        <p:txBody>
          <a:bodyPr/>
          <a:lstStyle/>
          <a:p>
            <a:r>
              <a:rPr lang="sv-SE"/>
              <a:t>Klicka här för att ändra mall för rubrikformat</a:t>
            </a:r>
          </a:p>
        </p:txBody>
      </p:sp>
      <p:sp>
        <p:nvSpPr>
          <p:cNvPr id="13" name="Platshållare för innehåll 2">
            <a:extLst>
              <a:ext uri="{FF2B5EF4-FFF2-40B4-BE49-F238E27FC236}">
                <a16:creationId xmlns:a16="http://schemas.microsoft.com/office/drawing/2014/main" id="{83F76E52-BD39-F79A-8901-C3157B80AB33}"/>
              </a:ext>
            </a:extLst>
          </p:cNvPr>
          <p:cNvSpPr>
            <a:spLocks noGrp="1"/>
          </p:cNvSpPr>
          <p:nvPr>
            <p:ph idx="1"/>
          </p:nvPr>
        </p:nvSpPr>
        <p:spPr>
          <a:xfrm>
            <a:off x="1671119" y="3416048"/>
            <a:ext cx="6636944" cy="4351338"/>
          </a:xfrm>
        </p:spPr>
        <p:txBody>
          <a:bodyPr>
            <a:normAutofit/>
          </a:bodyPr>
          <a:lstStyle>
            <a:lvl1pPr>
              <a:defRPr sz="1600"/>
            </a:lvl1pPr>
            <a:lvl2pPr>
              <a:defRPr sz="1600"/>
            </a:lvl2pPr>
            <a:lvl3pPr>
              <a:defRPr sz="1600"/>
            </a:lvl3pPr>
            <a:lvl4pPr>
              <a:defRPr sz="1600"/>
            </a:lvl4pPr>
            <a:lvl5pPr>
              <a:defRPr sz="16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28252580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4CAFC63-EB46-3757-7C01-1B47444764BE}"/>
              </a:ext>
            </a:extLst>
          </p:cNvPr>
          <p:cNvSpPr>
            <a:spLocks noGrp="1"/>
          </p:cNvSpPr>
          <p:nvPr>
            <p:ph type="title"/>
          </p:nvPr>
        </p:nvSpPr>
        <p:spPr>
          <a:xfrm>
            <a:off x="1674891" y="1121263"/>
            <a:ext cx="6762939"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ECF27B9A-A5BD-7E2A-06C8-7C95AB7E6ABD}"/>
              </a:ext>
            </a:extLst>
          </p:cNvPr>
          <p:cNvSpPr>
            <a:spLocks noGrp="1"/>
          </p:cNvSpPr>
          <p:nvPr>
            <p:ph type="body" idx="1"/>
          </p:nvPr>
        </p:nvSpPr>
        <p:spPr>
          <a:xfrm>
            <a:off x="1674891" y="4000988"/>
            <a:ext cx="6762939" cy="1500187"/>
          </a:xfrm>
        </p:spPr>
        <p:txBody>
          <a:bodyPr>
            <a:normAutofit/>
          </a:bodyPr>
          <a:lstStyle>
            <a:lvl1pPr marL="0" indent="0">
              <a:buNone/>
              <a:defRPr sz="16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1C090962-63D6-5F0C-39BE-DC5E81069947}"/>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2026-06-17</a:t>
            </a:fld>
            <a:endParaRPr lang="sv-SE"/>
          </a:p>
        </p:txBody>
      </p:sp>
      <p:sp>
        <p:nvSpPr>
          <p:cNvPr id="5" name="Platshållare för sidfot 4">
            <a:extLst>
              <a:ext uri="{FF2B5EF4-FFF2-40B4-BE49-F238E27FC236}">
                <a16:creationId xmlns:a16="http://schemas.microsoft.com/office/drawing/2014/main" id="{69D85B63-10BE-AC71-FB17-B7AE1BAE7DC7}"/>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a:extLst>
              <a:ext uri="{FF2B5EF4-FFF2-40B4-BE49-F238E27FC236}">
                <a16:creationId xmlns:a16="http://schemas.microsoft.com/office/drawing/2014/main" id="{921632D1-E434-D5A0-939E-ADC1E8E88B0C}"/>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spTree>
    <p:extLst>
      <p:ext uri="{BB962C8B-B14F-4D97-AF65-F5344CB8AC3E}">
        <p14:creationId xmlns:p14="http://schemas.microsoft.com/office/powerpoint/2010/main" val="34404936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CC52F78-B829-830D-EA06-B200B328F088}"/>
              </a:ext>
            </a:extLst>
          </p:cNvPr>
          <p:cNvSpPr>
            <a:spLocks noGrp="1"/>
          </p:cNvSpPr>
          <p:nvPr>
            <p:ph type="title"/>
          </p:nvPr>
        </p:nvSpPr>
        <p:spPr>
          <a:xfrm>
            <a:off x="838200" y="1650717"/>
            <a:ext cx="10515600" cy="1325563"/>
          </a:xfrm>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546B1E8F-3D4E-4167-1669-B1D4233BA7ED}"/>
              </a:ext>
            </a:extLst>
          </p:cNvPr>
          <p:cNvSpPr>
            <a:spLocks noGrp="1"/>
          </p:cNvSpPr>
          <p:nvPr>
            <p:ph sz="half" idx="1"/>
          </p:nvPr>
        </p:nvSpPr>
        <p:spPr>
          <a:xfrm>
            <a:off x="838200" y="3111217"/>
            <a:ext cx="5181600" cy="2999872"/>
          </a:xfrm>
        </p:spPr>
        <p:txBody>
          <a:bodyPr>
            <a:normAutofit/>
          </a:bodyPr>
          <a:lstStyle>
            <a:lvl1pPr>
              <a:defRPr sz="1600"/>
            </a:lvl1pPr>
            <a:lvl2pPr>
              <a:defRPr sz="1600"/>
            </a:lvl2pPr>
            <a:lvl3pPr>
              <a:defRPr sz="1600"/>
            </a:lvl3pPr>
            <a:lvl4pPr>
              <a:defRPr sz="1600"/>
            </a:lvl4pPr>
            <a:lvl5pPr>
              <a:defRPr sz="16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23AD80AF-C5F7-0814-E9E8-3DFB0C65F2C6}"/>
              </a:ext>
            </a:extLst>
          </p:cNvPr>
          <p:cNvSpPr>
            <a:spLocks noGrp="1"/>
          </p:cNvSpPr>
          <p:nvPr>
            <p:ph sz="half" idx="2"/>
          </p:nvPr>
        </p:nvSpPr>
        <p:spPr>
          <a:xfrm>
            <a:off x="6172200" y="3111217"/>
            <a:ext cx="5181600" cy="2999872"/>
          </a:xfrm>
        </p:spPr>
        <p:txBody>
          <a:bodyPr>
            <a:normAutofit/>
          </a:bodyPr>
          <a:lstStyle>
            <a:lvl1pPr>
              <a:defRPr sz="1600"/>
            </a:lvl1pPr>
            <a:lvl2pPr>
              <a:defRPr sz="1600"/>
            </a:lvl2pPr>
            <a:lvl3pPr>
              <a:defRPr sz="1600"/>
            </a:lvl3pPr>
            <a:lvl4pPr>
              <a:defRPr sz="1600"/>
            </a:lvl4pPr>
            <a:lvl5pPr>
              <a:defRPr sz="16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BA72EFC8-8E15-3380-E0A5-BE8FAD92243A}"/>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2026-06-17</a:t>
            </a:fld>
            <a:endParaRPr lang="sv-SE"/>
          </a:p>
        </p:txBody>
      </p:sp>
      <p:sp>
        <p:nvSpPr>
          <p:cNvPr id="6" name="Platshållare för sidfot 5">
            <a:extLst>
              <a:ext uri="{FF2B5EF4-FFF2-40B4-BE49-F238E27FC236}">
                <a16:creationId xmlns:a16="http://schemas.microsoft.com/office/drawing/2014/main" id="{1C6EF3AD-BB5D-1C46-A730-D2C1ABC83A21}"/>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7" name="Platshållare för bildnummer 6">
            <a:extLst>
              <a:ext uri="{FF2B5EF4-FFF2-40B4-BE49-F238E27FC236}">
                <a16:creationId xmlns:a16="http://schemas.microsoft.com/office/drawing/2014/main" id="{260AAEDB-6B97-D60B-BDC1-D3E6944296CE}"/>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spTree>
    <p:extLst>
      <p:ext uri="{BB962C8B-B14F-4D97-AF65-F5344CB8AC3E}">
        <p14:creationId xmlns:p14="http://schemas.microsoft.com/office/powerpoint/2010/main" val="2530850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4CAFC63-EB46-3757-7C01-1B47444764BE}"/>
              </a:ext>
            </a:extLst>
          </p:cNvPr>
          <p:cNvSpPr>
            <a:spLocks noGrp="1"/>
          </p:cNvSpPr>
          <p:nvPr>
            <p:ph type="title"/>
          </p:nvPr>
        </p:nvSpPr>
        <p:spPr>
          <a:xfrm>
            <a:off x="6096000" y="1709738"/>
            <a:ext cx="4917100" cy="2852737"/>
          </a:xfrm>
        </p:spPr>
        <p:txBody>
          <a:bodyPr anchor="b"/>
          <a:lstStyle>
            <a:lvl1pPr>
              <a:defRPr sz="6000"/>
            </a:lvl1p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ECF27B9A-A5BD-7E2A-06C8-7C95AB7E6ABD}"/>
              </a:ext>
            </a:extLst>
          </p:cNvPr>
          <p:cNvSpPr>
            <a:spLocks noGrp="1"/>
          </p:cNvSpPr>
          <p:nvPr>
            <p:ph type="body" idx="1"/>
          </p:nvPr>
        </p:nvSpPr>
        <p:spPr>
          <a:xfrm>
            <a:off x="6096000" y="4589463"/>
            <a:ext cx="4917100" cy="1500187"/>
          </a:xfrm>
        </p:spPr>
        <p:txBody>
          <a:bodyPr>
            <a:normAutofit/>
          </a:bodyPr>
          <a:lstStyle>
            <a:lvl1pPr marL="0" indent="0">
              <a:buNone/>
              <a:defRPr sz="16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dirty="0"/>
              <a:t>Klicka här för att ändra format på bakgrundstexten</a:t>
            </a:r>
          </a:p>
        </p:txBody>
      </p:sp>
      <p:sp>
        <p:nvSpPr>
          <p:cNvPr id="4" name="Platshållare för datum 3">
            <a:extLst>
              <a:ext uri="{FF2B5EF4-FFF2-40B4-BE49-F238E27FC236}">
                <a16:creationId xmlns:a16="http://schemas.microsoft.com/office/drawing/2014/main" id="{1C090962-63D6-5F0C-39BE-DC5E81069947}"/>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2026-06-17</a:t>
            </a:fld>
            <a:endParaRPr lang="sv-SE"/>
          </a:p>
        </p:txBody>
      </p:sp>
      <p:sp>
        <p:nvSpPr>
          <p:cNvPr id="5" name="Platshållare för sidfot 4">
            <a:extLst>
              <a:ext uri="{FF2B5EF4-FFF2-40B4-BE49-F238E27FC236}">
                <a16:creationId xmlns:a16="http://schemas.microsoft.com/office/drawing/2014/main" id="{69D85B63-10BE-AC71-FB17-B7AE1BAE7DC7}"/>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a:extLst>
              <a:ext uri="{FF2B5EF4-FFF2-40B4-BE49-F238E27FC236}">
                <a16:creationId xmlns:a16="http://schemas.microsoft.com/office/drawing/2014/main" id="{921632D1-E434-D5A0-939E-ADC1E8E88B0C}"/>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sp>
        <p:nvSpPr>
          <p:cNvPr id="18" name="Platshållare för bild 2">
            <a:extLst>
              <a:ext uri="{FF2B5EF4-FFF2-40B4-BE49-F238E27FC236}">
                <a16:creationId xmlns:a16="http://schemas.microsoft.com/office/drawing/2014/main" id="{2133587C-6D2A-3FB8-6540-85FA1F230C34}"/>
              </a:ext>
            </a:extLst>
          </p:cNvPr>
          <p:cNvSpPr>
            <a:spLocks noGrp="1"/>
          </p:cNvSpPr>
          <p:nvPr>
            <p:ph type="pic" idx="14"/>
          </p:nvPr>
        </p:nvSpPr>
        <p:spPr>
          <a:xfrm>
            <a:off x="4529" y="0"/>
            <a:ext cx="5315893"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Tree>
    <p:extLst>
      <p:ext uri="{BB962C8B-B14F-4D97-AF65-F5344CB8AC3E}">
        <p14:creationId xmlns:p14="http://schemas.microsoft.com/office/powerpoint/2010/main" val="3352226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417F4FE-D3F5-14BE-C7B8-6E5E2F307650}"/>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0F02D44B-7AB9-662D-5793-F9F5BB1FC560}"/>
              </a:ext>
            </a:extLst>
          </p:cNvPr>
          <p:cNvSpPr>
            <a:spLocks noGrp="1"/>
          </p:cNvSpPr>
          <p:nvPr>
            <p:ph type="body" idx="1"/>
          </p:nvPr>
        </p:nvSpPr>
        <p:spPr>
          <a:xfrm>
            <a:off x="839788" y="1681163"/>
            <a:ext cx="5157787" cy="823912"/>
          </a:xfrm>
        </p:spPr>
        <p:txBody>
          <a:bodyPr anchor="b"/>
          <a:lstStyle>
            <a:lvl1pPr marL="0" indent="0">
              <a:buNone/>
              <a:defRPr sz="2400" b="1">
                <a:latin typeface="Bebas Neue Bold" panose="020B0606020202050201"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dirty="0"/>
              <a:t>Klicka här för att ändra format på bakgrundstexten</a:t>
            </a:r>
          </a:p>
        </p:txBody>
      </p:sp>
      <p:sp>
        <p:nvSpPr>
          <p:cNvPr id="4" name="Platshållare för innehåll 3">
            <a:extLst>
              <a:ext uri="{FF2B5EF4-FFF2-40B4-BE49-F238E27FC236}">
                <a16:creationId xmlns:a16="http://schemas.microsoft.com/office/drawing/2014/main" id="{17B4E0B3-8184-06C8-E97A-6ED5AEAB2B16}"/>
              </a:ext>
            </a:extLst>
          </p:cNvPr>
          <p:cNvSpPr>
            <a:spLocks noGrp="1"/>
          </p:cNvSpPr>
          <p:nvPr>
            <p:ph sz="half" idx="2"/>
          </p:nvPr>
        </p:nvSpPr>
        <p:spPr>
          <a:xfrm>
            <a:off x="839788" y="2505075"/>
            <a:ext cx="5157787" cy="3684588"/>
          </a:xfrm>
        </p:spPr>
        <p:txBody>
          <a:bodyPr>
            <a:normAutofit/>
          </a:bodyPr>
          <a:lstStyle>
            <a:lvl1pPr>
              <a:defRPr sz="1600"/>
            </a:lvl1pPr>
            <a:lvl2pPr>
              <a:defRPr sz="1600"/>
            </a:lvl2pPr>
            <a:lvl3pPr>
              <a:defRPr sz="1600"/>
            </a:lvl3pPr>
            <a:lvl4pPr>
              <a:defRPr sz="1600"/>
            </a:lvl4pPr>
            <a:lvl5pPr>
              <a:defRPr sz="1600"/>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5" name="Platshållare för text 4">
            <a:extLst>
              <a:ext uri="{FF2B5EF4-FFF2-40B4-BE49-F238E27FC236}">
                <a16:creationId xmlns:a16="http://schemas.microsoft.com/office/drawing/2014/main" id="{00EEC9EF-CCF2-CD25-23D9-4E2BB5C0837D}"/>
              </a:ext>
            </a:extLst>
          </p:cNvPr>
          <p:cNvSpPr>
            <a:spLocks noGrp="1"/>
          </p:cNvSpPr>
          <p:nvPr>
            <p:ph type="body" sz="quarter" idx="3"/>
          </p:nvPr>
        </p:nvSpPr>
        <p:spPr>
          <a:xfrm>
            <a:off x="6172200" y="1681163"/>
            <a:ext cx="5183188" cy="823912"/>
          </a:xfrm>
        </p:spPr>
        <p:txBody>
          <a:bodyPr anchor="b"/>
          <a:lstStyle>
            <a:lvl1pPr marL="0" indent="0">
              <a:buNone/>
              <a:defRPr sz="2400" b="1">
                <a:latin typeface="Bebas Neue Bold" panose="020B0606020202050201"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093A8BA4-CCC0-6389-9F66-969FF690E2B8}"/>
              </a:ext>
            </a:extLst>
          </p:cNvPr>
          <p:cNvSpPr>
            <a:spLocks noGrp="1"/>
          </p:cNvSpPr>
          <p:nvPr>
            <p:ph sz="quarter" idx="4"/>
          </p:nvPr>
        </p:nvSpPr>
        <p:spPr>
          <a:xfrm>
            <a:off x="6172200" y="2505075"/>
            <a:ext cx="5183188" cy="3684588"/>
          </a:xfrm>
        </p:spPr>
        <p:txBody>
          <a:bodyPr>
            <a:normAutofit/>
          </a:bodyPr>
          <a:lstStyle>
            <a:lvl1pPr>
              <a:defRPr sz="1600"/>
            </a:lvl1pPr>
            <a:lvl2pPr>
              <a:defRPr sz="1600"/>
            </a:lvl2pPr>
            <a:lvl3pPr>
              <a:defRPr sz="1600"/>
            </a:lvl3pPr>
            <a:lvl4pPr>
              <a:defRPr sz="1600"/>
            </a:lvl4pPr>
            <a:lvl5pPr>
              <a:defRPr sz="16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EC08F4B1-BA3F-F953-63EB-E7A60B103F54}"/>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2026-06-17</a:t>
            </a:fld>
            <a:endParaRPr lang="sv-SE"/>
          </a:p>
        </p:txBody>
      </p:sp>
      <p:sp>
        <p:nvSpPr>
          <p:cNvPr id="8" name="Platshållare för sidfot 7">
            <a:extLst>
              <a:ext uri="{FF2B5EF4-FFF2-40B4-BE49-F238E27FC236}">
                <a16:creationId xmlns:a16="http://schemas.microsoft.com/office/drawing/2014/main" id="{A9BA79FE-4965-3376-FD62-D50A1164E96B}"/>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9" name="Platshållare för bildnummer 8">
            <a:extLst>
              <a:ext uri="{FF2B5EF4-FFF2-40B4-BE49-F238E27FC236}">
                <a16:creationId xmlns:a16="http://schemas.microsoft.com/office/drawing/2014/main" id="{FA369DC0-38D5-8B2C-77C5-138A87875F0D}"/>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spTree>
    <p:extLst>
      <p:ext uri="{BB962C8B-B14F-4D97-AF65-F5344CB8AC3E}">
        <p14:creationId xmlns:p14="http://schemas.microsoft.com/office/powerpoint/2010/main" val="3501476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5645105-D77E-2D81-1090-5D355B64B120}"/>
              </a:ext>
            </a:extLst>
          </p:cNvPr>
          <p:cNvSpPr>
            <a:spLocks noGrp="1"/>
          </p:cNvSpPr>
          <p:nvPr>
            <p:ph type="title"/>
          </p:nvPr>
        </p:nvSpPr>
        <p:spPr>
          <a:xfrm>
            <a:off x="1671119" y="2647030"/>
            <a:ext cx="8631725" cy="1563939"/>
          </a:xfrm>
        </p:spPr>
        <p:txBody>
          <a:bodyPr/>
          <a:lstStyle>
            <a:lvl1pPr>
              <a:defRPr sz="9600"/>
            </a:lvl1pPr>
          </a:lstStyle>
          <a:p>
            <a:r>
              <a:rPr lang="sv-SE"/>
              <a:t>Klicka här för att ändra mall för rubrikformat</a:t>
            </a:r>
          </a:p>
        </p:txBody>
      </p:sp>
      <p:sp>
        <p:nvSpPr>
          <p:cNvPr id="3" name="Platshållare för datum 2">
            <a:extLst>
              <a:ext uri="{FF2B5EF4-FFF2-40B4-BE49-F238E27FC236}">
                <a16:creationId xmlns:a16="http://schemas.microsoft.com/office/drawing/2014/main" id="{490C27BB-E56D-51CB-A455-A1B2071DC2EF}"/>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2026-06-17</a:t>
            </a:fld>
            <a:endParaRPr lang="sv-SE"/>
          </a:p>
        </p:txBody>
      </p:sp>
      <p:sp>
        <p:nvSpPr>
          <p:cNvPr id="4" name="Platshållare för sidfot 3">
            <a:extLst>
              <a:ext uri="{FF2B5EF4-FFF2-40B4-BE49-F238E27FC236}">
                <a16:creationId xmlns:a16="http://schemas.microsoft.com/office/drawing/2014/main" id="{A4461E0C-B7D4-E1B8-9D3D-C43A675BC796}"/>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5" name="Platshållare för bildnummer 4">
            <a:extLst>
              <a:ext uri="{FF2B5EF4-FFF2-40B4-BE49-F238E27FC236}">
                <a16:creationId xmlns:a16="http://schemas.microsoft.com/office/drawing/2014/main" id="{34AB520D-4255-1814-A4FA-CAE7F30DE370}"/>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spTree>
    <p:extLst>
      <p:ext uri="{BB962C8B-B14F-4D97-AF65-F5344CB8AC3E}">
        <p14:creationId xmlns:p14="http://schemas.microsoft.com/office/powerpoint/2010/main" val="40954657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7C14709-4F2F-49BE-0463-0BF6F22DAD95}"/>
              </a:ext>
            </a:extLst>
          </p:cNvPr>
          <p:cNvSpPr>
            <a:spLocks noGrp="1"/>
          </p:cNvSpPr>
          <p:nvPr>
            <p:ph type="title"/>
          </p:nvPr>
        </p:nvSpPr>
        <p:spPr>
          <a:xfrm>
            <a:off x="1224639" y="860079"/>
            <a:ext cx="3932237" cy="3182214"/>
          </a:xfrm>
        </p:spPr>
        <p:txBody>
          <a:bodyPr anchor="b">
            <a:noAutofit/>
          </a:bodyPr>
          <a:lstStyle>
            <a:lvl1pPr>
              <a:defRPr sz="5400"/>
            </a:lvl1pPr>
          </a:lstStyle>
          <a:p>
            <a:r>
              <a:rPr lang="sv-SE" dirty="0"/>
              <a:t>Klicka här för att ändra mall för rubrikformat</a:t>
            </a:r>
          </a:p>
        </p:txBody>
      </p:sp>
      <p:sp>
        <p:nvSpPr>
          <p:cNvPr id="4" name="Platshållare för text 3">
            <a:extLst>
              <a:ext uri="{FF2B5EF4-FFF2-40B4-BE49-F238E27FC236}">
                <a16:creationId xmlns:a16="http://schemas.microsoft.com/office/drawing/2014/main" id="{71E94C29-257D-8B56-D432-C026F024D632}"/>
              </a:ext>
            </a:extLst>
          </p:cNvPr>
          <p:cNvSpPr>
            <a:spLocks noGrp="1"/>
          </p:cNvSpPr>
          <p:nvPr>
            <p:ph type="body" sz="half" idx="2"/>
          </p:nvPr>
        </p:nvSpPr>
        <p:spPr>
          <a:xfrm>
            <a:off x="1224639" y="4042293"/>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Klicka här för att ändra format på bakgrundstexten</a:t>
            </a:r>
          </a:p>
        </p:txBody>
      </p:sp>
      <p:sp>
        <p:nvSpPr>
          <p:cNvPr id="5" name="Platshållare för datum 4">
            <a:extLst>
              <a:ext uri="{FF2B5EF4-FFF2-40B4-BE49-F238E27FC236}">
                <a16:creationId xmlns:a16="http://schemas.microsoft.com/office/drawing/2014/main" id="{BCB35593-B71C-D210-055A-165BA0D078E9}"/>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2026-06-17</a:t>
            </a:fld>
            <a:endParaRPr lang="sv-SE"/>
          </a:p>
        </p:txBody>
      </p:sp>
      <p:sp>
        <p:nvSpPr>
          <p:cNvPr id="6" name="Platshållare för sidfot 5">
            <a:extLst>
              <a:ext uri="{FF2B5EF4-FFF2-40B4-BE49-F238E27FC236}">
                <a16:creationId xmlns:a16="http://schemas.microsoft.com/office/drawing/2014/main" id="{C9E41300-C850-1681-7DF1-2D38157D8096}"/>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7" name="Platshållare för bildnummer 6">
            <a:extLst>
              <a:ext uri="{FF2B5EF4-FFF2-40B4-BE49-F238E27FC236}">
                <a16:creationId xmlns:a16="http://schemas.microsoft.com/office/drawing/2014/main" id="{A18A8E41-BE57-271C-FF54-778809F2D4B7}"/>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pic>
        <p:nvPicPr>
          <p:cNvPr id="10" name="Bildobjekt 9">
            <a:extLst>
              <a:ext uri="{FF2B5EF4-FFF2-40B4-BE49-F238E27FC236}">
                <a16:creationId xmlns:a16="http://schemas.microsoft.com/office/drawing/2014/main" id="{CD80B0C9-6CD7-7FE0-C4BC-CD699FBC0202}"/>
              </a:ext>
            </a:extLst>
          </p:cNvPr>
          <p:cNvPicPr>
            <a:picLocks noChangeAspect="1"/>
          </p:cNvPicPr>
          <p:nvPr userDrawn="1"/>
        </p:nvPicPr>
        <p:blipFill>
          <a:blip r:embed="rId2"/>
          <a:stretch>
            <a:fillRect/>
          </a:stretch>
        </p:blipFill>
        <p:spPr>
          <a:xfrm>
            <a:off x="0" y="0"/>
            <a:ext cx="895634" cy="6858000"/>
          </a:xfrm>
          <a:prstGeom prst="rect">
            <a:avLst/>
          </a:prstGeom>
        </p:spPr>
      </p:pic>
      <p:sp>
        <p:nvSpPr>
          <p:cNvPr id="12" name="Platshållare för bild 2">
            <a:extLst>
              <a:ext uri="{FF2B5EF4-FFF2-40B4-BE49-F238E27FC236}">
                <a16:creationId xmlns:a16="http://schemas.microsoft.com/office/drawing/2014/main" id="{19355453-76F4-50FF-E14D-98C591FADD77}"/>
              </a:ext>
            </a:extLst>
          </p:cNvPr>
          <p:cNvSpPr>
            <a:spLocks noGrp="1"/>
          </p:cNvSpPr>
          <p:nvPr>
            <p:ph type="pic" idx="13"/>
          </p:nvPr>
        </p:nvSpPr>
        <p:spPr>
          <a:xfrm>
            <a:off x="7035126" y="1620568"/>
            <a:ext cx="4320262" cy="424048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Tree>
    <p:extLst>
      <p:ext uri="{BB962C8B-B14F-4D97-AF65-F5344CB8AC3E}">
        <p14:creationId xmlns:p14="http://schemas.microsoft.com/office/powerpoint/2010/main" val="18435358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ild med bildtext">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E2CC066B-9AFD-49AD-BF7F-CFEEC2414666}"/>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2026-06-17</a:t>
            </a:fld>
            <a:endParaRPr lang="sv-SE"/>
          </a:p>
        </p:txBody>
      </p:sp>
      <p:sp>
        <p:nvSpPr>
          <p:cNvPr id="6" name="Platshållare för sidfot 5">
            <a:extLst>
              <a:ext uri="{FF2B5EF4-FFF2-40B4-BE49-F238E27FC236}">
                <a16:creationId xmlns:a16="http://schemas.microsoft.com/office/drawing/2014/main" id="{83721FA4-4F40-8F19-330B-DBD480875EC6}"/>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7" name="Platshållare för bildnummer 6">
            <a:extLst>
              <a:ext uri="{FF2B5EF4-FFF2-40B4-BE49-F238E27FC236}">
                <a16:creationId xmlns:a16="http://schemas.microsoft.com/office/drawing/2014/main" id="{6F9689FD-8A53-DA90-B4AC-1EA971FE74C4}"/>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sp>
        <p:nvSpPr>
          <p:cNvPr id="12" name="Platshållare för bild 2">
            <a:extLst>
              <a:ext uri="{FF2B5EF4-FFF2-40B4-BE49-F238E27FC236}">
                <a16:creationId xmlns:a16="http://schemas.microsoft.com/office/drawing/2014/main" id="{88874A2B-6822-C281-4B2D-3ABE93DFA5D9}"/>
              </a:ext>
            </a:extLst>
          </p:cNvPr>
          <p:cNvSpPr>
            <a:spLocks noGrp="1"/>
          </p:cNvSpPr>
          <p:nvPr>
            <p:ph type="pic" idx="13"/>
          </p:nvPr>
        </p:nvSpPr>
        <p:spPr>
          <a:xfrm>
            <a:off x="1224639" y="1620568"/>
            <a:ext cx="4320262" cy="424048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13" name="Rubrik 1">
            <a:extLst>
              <a:ext uri="{FF2B5EF4-FFF2-40B4-BE49-F238E27FC236}">
                <a16:creationId xmlns:a16="http://schemas.microsoft.com/office/drawing/2014/main" id="{CB80A38F-536C-4A53-3AF2-DB4E5FE6FF9B}"/>
              </a:ext>
            </a:extLst>
          </p:cNvPr>
          <p:cNvSpPr>
            <a:spLocks noGrp="1"/>
          </p:cNvSpPr>
          <p:nvPr>
            <p:ph type="title"/>
          </p:nvPr>
        </p:nvSpPr>
        <p:spPr>
          <a:xfrm>
            <a:off x="6928322" y="923453"/>
            <a:ext cx="3932237" cy="3118840"/>
          </a:xfrm>
        </p:spPr>
        <p:txBody>
          <a:bodyPr anchor="b">
            <a:noAutofit/>
          </a:bodyPr>
          <a:lstStyle>
            <a:lvl1pPr>
              <a:defRPr sz="5400"/>
            </a:lvl1pPr>
          </a:lstStyle>
          <a:p>
            <a:r>
              <a:rPr lang="sv-SE" dirty="0"/>
              <a:t>Klicka här för att ändra mall för rubrikformat</a:t>
            </a:r>
          </a:p>
        </p:txBody>
      </p:sp>
      <p:sp>
        <p:nvSpPr>
          <p:cNvPr id="14" name="Platshållare för text 3">
            <a:extLst>
              <a:ext uri="{FF2B5EF4-FFF2-40B4-BE49-F238E27FC236}">
                <a16:creationId xmlns:a16="http://schemas.microsoft.com/office/drawing/2014/main" id="{06DCD7FB-4173-A0EC-F501-CB8830DCE16E}"/>
              </a:ext>
            </a:extLst>
          </p:cNvPr>
          <p:cNvSpPr>
            <a:spLocks noGrp="1"/>
          </p:cNvSpPr>
          <p:nvPr>
            <p:ph type="body" sz="half" idx="2"/>
          </p:nvPr>
        </p:nvSpPr>
        <p:spPr>
          <a:xfrm>
            <a:off x="6928322" y="4042293"/>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Klicka här för att ändra format på bakgrundstexten</a:t>
            </a:r>
          </a:p>
        </p:txBody>
      </p:sp>
    </p:spTree>
    <p:extLst>
      <p:ext uri="{BB962C8B-B14F-4D97-AF65-F5344CB8AC3E}">
        <p14:creationId xmlns:p14="http://schemas.microsoft.com/office/powerpoint/2010/main" val="10178950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5C2C4548-D24F-2A81-83BE-9895AF04241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Rubrik 1">
            <a:extLst>
              <a:ext uri="{FF2B5EF4-FFF2-40B4-BE49-F238E27FC236}">
                <a16:creationId xmlns:a16="http://schemas.microsoft.com/office/drawing/2014/main" id="{57B96C72-BB80-BCE9-6722-56EFA200D155}"/>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F702F9FC-DDF7-0DCB-18DA-FCA2295D9791}"/>
              </a:ext>
            </a:extLst>
          </p:cNvPr>
          <p:cNvSpPr>
            <a:spLocks noGrp="1"/>
          </p:cNvSpPr>
          <p:nvPr>
            <p:ph type="subTitle" idx="1"/>
          </p:nvPr>
        </p:nvSpPr>
        <p:spPr>
          <a:xfrm>
            <a:off x="1524000" y="3602038"/>
            <a:ext cx="9144000" cy="1655762"/>
          </a:xfrm>
        </p:spPr>
        <p:txBody>
          <a:bodyPr>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DA16682C-1ADC-FD24-97C0-EFC8B1DA6F69}"/>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2026-06-17</a:t>
            </a:fld>
            <a:endParaRPr lang="sv-SE"/>
          </a:p>
        </p:txBody>
      </p:sp>
      <p:sp>
        <p:nvSpPr>
          <p:cNvPr id="5" name="Platshållare för sidfot 4">
            <a:extLst>
              <a:ext uri="{FF2B5EF4-FFF2-40B4-BE49-F238E27FC236}">
                <a16:creationId xmlns:a16="http://schemas.microsoft.com/office/drawing/2014/main" id="{83D6120B-99F7-33F6-8A50-FAE0921C06F7}"/>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a:extLst>
              <a:ext uri="{FF2B5EF4-FFF2-40B4-BE49-F238E27FC236}">
                <a16:creationId xmlns:a16="http://schemas.microsoft.com/office/drawing/2014/main" id="{87C4695B-5BDA-E0CF-A857-7953B6FA1B19}"/>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pic>
        <p:nvPicPr>
          <p:cNvPr id="8" name="Bildobjekt 7">
            <a:extLst>
              <a:ext uri="{FF2B5EF4-FFF2-40B4-BE49-F238E27FC236}">
                <a16:creationId xmlns:a16="http://schemas.microsoft.com/office/drawing/2014/main" id="{B8B253B0-8154-D176-5F18-E32F6B94AB30}"/>
              </a:ext>
            </a:extLst>
          </p:cNvPr>
          <p:cNvPicPr>
            <a:picLocks noChangeAspect="1"/>
          </p:cNvPicPr>
          <p:nvPr userDrawn="1"/>
        </p:nvPicPr>
        <p:blipFill>
          <a:blip r:embed="rId3"/>
          <a:stretch>
            <a:fillRect/>
          </a:stretch>
        </p:blipFill>
        <p:spPr>
          <a:xfrm>
            <a:off x="10350378" y="0"/>
            <a:ext cx="1003422" cy="1264920"/>
          </a:xfrm>
          <a:prstGeom prst="rect">
            <a:avLst/>
          </a:prstGeom>
        </p:spPr>
      </p:pic>
    </p:spTree>
    <p:extLst>
      <p:ext uri="{BB962C8B-B14F-4D97-AF65-F5344CB8AC3E}">
        <p14:creationId xmlns:p14="http://schemas.microsoft.com/office/powerpoint/2010/main" val="8213112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Rubrikbild">
    <p:spTree>
      <p:nvGrpSpPr>
        <p:cNvPr id="1" name=""/>
        <p:cNvGrpSpPr/>
        <p:nvPr/>
      </p:nvGrpSpPr>
      <p:grpSpPr>
        <a:xfrm>
          <a:off x="0" y="0"/>
          <a:ext cx="0" cy="0"/>
          <a:chOff x="0" y="0"/>
          <a:chExt cx="0" cy="0"/>
        </a:xfrm>
      </p:grpSpPr>
      <p:sp>
        <p:nvSpPr>
          <p:cNvPr id="11" name="Platshållare för bild 2">
            <a:extLst>
              <a:ext uri="{FF2B5EF4-FFF2-40B4-BE49-F238E27FC236}">
                <a16:creationId xmlns:a16="http://schemas.microsoft.com/office/drawing/2014/main" id="{0A4FFC36-F5CC-79D4-BD92-3E14C4D17416}"/>
              </a:ext>
            </a:extLst>
          </p:cNvPr>
          <p:cNvSpPr>
            <a:spLocks noGrp="1"/>
          </p:cNvSpPr>
          <p:nvPr>
            <p:ph type="pic" idx="14"/>
          </p:nvPr>
        </p:nvSpPr>
        <p:spPr>
          <a:xfrm>
            <a:off x="1" y="0"/>
            <a:ext cx="1219200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datum 3">
            <a:extLst>
              <a:ext uri="{FF2B5EF4-FFF2-40B4-BE49-F238E27FC236}">
                <a16:creationId xmlns:a16="http://schemas.microsoft.com/office/drawing/2014/main" id="{DA16682C-1ADC-FD24-97C0-EFC8B1DA6F69}"/>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2026-06-17</a:t>
            </a:fld>
            <a:endParaRPr lang="sv-SE"/>
          </a:p>
        </p:txBody>
      </p:sp>
      <p:sp>
        <p:nvSpPr>
          <p:cNvPr id="5" name="Platshållare för sidfot 4">
            <a:extLst>
              <a:ext uri="{FF2B5EF4-FFF2-40B4-BE49-F238E27FC236}">
                <a16:creationId xmlns:a16="http://schemas.microsoft.com/office/drawing/2014/main" id="{83D6120B-99F7-33F6-8A50-FAE0921C06F7}"/>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a:extLst>
              <a:ext uri="{FF2B5EF4-FFF2-40B4-BE49-F238E27FC236}">
                <a16:creationId xmlns:a16="http://schemas.microsoft.com/office/drawing/2014/main" id="{87C4695B-5BDA-E0CF-A857-7953B6FA1B19}"/>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pic>
        <p:nvPicPr>
          <p:cNvPr id="8" name="Bildobjekt 7">
            <a:extLst>
              <a:ext uri="{FF2B5EF4-FFF2-40B4-BE49-F238E27FC236}">
                <a16:creationId xmlns:a16="http://schemas.microsoft.com/office/drawing/2014/main" id="{B8B253B0-8154-D176-5F18-E32F6B94AB30}"/>
              </a:ext>
            </a:extLst>
          </p:cNvPr>
          <p:cNvPicPr>
            <a:picLocks noChangeAspect="1"/>
          </p:cNvPicPr>
          <p:nvPr userDrawn="1"/>
        </p:nvPicPr>
        <p:blipFill>
          <a:blip r:embed="rId2"/>
          <a:stretch>
            <a:fillRect/>
          </a:stretch>
        </p:blipFill>
        <p:spPr>
          <a:xfrm>
            <a:off x="10350378" y="0"/>
            <a:ext cx="1003422" cy="1264920"/>
          </a:xfrm>
          <a:prstGeom prst="rect">
            <a:avLst/>
          </a:prstGeom>
        </p:spPr>
      </p:pic>
      <p:sp>
        <p:nvSpPr>
          <p:cNvPr id="10" name="Rubrik 1">
            <a:extLst>
              <a:ext uri="{FF2B5EF4-FFF2-40B4-BE49-F238E27FC236}">
                <a16:creationId xmlns:a16="http://schemas.microsoft.com/office/drawing/2014/main" id="{AF154008-5688-CB97-CC11-FD060147D8B3}"/>
              </a:ext>
            </a:extLst>
          </p:cNvPr>
          <p:cNvSpPr>
            <a:spLocks noGrp="1"/>
          </p:cNvSpPr>
          <p:nvPr>
            <p:ph type="ctrTitle"/>
          </p:nvPr>
        </p:nvSpPr>
        <p:spPr>
          <a:xfrm>
            <a:off x="2779414" y="1984375"/>
            <a:ext cx="6633172" cy="2387600"/>
          </a:xfrm>
        </p:spPr>
        <p:txBody>
          <a:bodyPr anchor="b"/>
          <a:lstStyle>
            <a:lvl1pPr algn="ctr">
              <a:defRPr sz="6000"/>
            </a:lvl1pPr>
          </a:lstStyle>
          <a:p>
            <a:r>
              <a:rPr lang="sv-SE" dirty="0"/>
              <a:t>Klicka här för att ändra mall för rubrikformat</a:t>
            </a:r>
          </a:p>
        </p:txBody>
      </p:sp>
    </p:spTree>
    <p:extLst>
      <p:ext uri="{BB962C8B-B14F-4D97-AF65-F5344CB8AC3E}">
        <p14:creationId xmlns:p14="http://schemas.microsoft.com/office/powerpoint/2010/main" val="38883800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04D770ED-6FE8-4B71-B1F9-1F99E27B8CAA}"/>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2026-06-17</a:t>
            </a:fld>
            <a:endParaRPr lang="sv-SE"/>
          </a:p>
        </p:txBody>
      </p:sp>
      <p:sp>
        <p:nvSpPr>
          <p:cNvPr id="3" name="Platshållare för sidfot 2">
            <a:extLst>
              <a:ext uri="{FF2B5EF4-FFF2-40B4-BE49-F238E27FC236}">
                <a16:creationId xmlns:a16="http://schemas.microsoft.com/office/drawing/2014/main" id="{9D52138C-38D9-4A4C-460D-BF3F3A70B539}"/>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4" name="Platshållare för bildnummer 3">
            <a:extLst>
              <a:ext uri="{FF2B5EF4-FFF2-40B4-BE49-F238E27FC236}">
                <a16:creationId xmlns:a16="http://schemas.microsoft.com/office/drawing/2014/main" id="{30DBBBBA-C58C-5DC9-C888-0685FDCB0E2D}"/>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sp>
        <p:nvSpPr>
          <p:cNvPr id="10" name="Rektangel 9">
            <a:extLst>
              <a:ext uri="{FF2B5EF4-FFF2-40B4-BE49-F238E27FC236}">
                <a16:creationId xmlns:a16="http://schemas.microsoft.com/office/drawing/2014/main" id="{BAA44517-A636-1AC1-A560-B9C1E734E38E}"/>
              </a:ext>
            </a:extLst>
          </p:cNvPr>
          <p:cNvSpPr/>
          <p:nvPr userDrawn="1"/>
        </p:nvSpPr>
        <p:spPr>
          <a:xfrm>
            <a:off x="-1" y="0"/>
            <a:ext cx="12192001" cy="6858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atshållare för bild 2">
            <a:extLst>
              <a:ext uri="{FF2B5EF4-FFF2-40B4-BE49-F238E27FC236}">
                <a16:creationId xmlns:a16="http://schemas.microsoft.com/office/drawing/2014/main" id="{ABD2A708-2B06-4C90-B3B3-F16123C8C652}"/>
              </a:ext>
            </a:extLst>
          </p:cNvPr>
          <p:cNvSpPr>
            <a:spLocks noGrp="1"/>
          </p:cNvSpPr>
          <p:nvPr>
            <p:ph type="pic" idx="13"/>
          </p:nvPr>
        </p:nvSpPr>
        <p:spPr>
          <a:xfrm>
            <a:off x="6618083" y="0"/>
            <a:ext cx="5573917"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pic>
        <p:nvPicPr>
          <p:cNvPr id="14" name="Bildobjekt 13">
            <a:extLst>
              <a:ext uri="{FF2B5EF4-FFF2-40B4-BE49-F238E27FC236}">
                <a16:creationId xmlns:a16="http://schemas.microsoft.com/office/drawing/2014/main" id="{2C6E6B15-0ACD-CD8A-3217-A1D9DE05BD1E}"/>
              </a:ext>
            </a:extLst>
          </p:cNvPr>
          <p:cNvPicPr>
            <a:picLocks noChangeAspect="1"/>
          </p:cNvPicPr>
          <p:nvPr userDrawn="1"/>
        </p:nvPicPr>
        <p:blipFill>
          <a:blip r:embed="rId2"/>
          <a:stretch>
            <a:fillRect/>
          </a:stretch>
        </p:blipFill>
        <p:spPr>
          <a:xfrm>
            <a:off x="10350378" y="0"/>
            <a:ext cx="1003422" cy="1264920"/>
          </a:xfrm>
          <a:prstGeom prst="rect">
            <a:avLst/>
          </a:prstGeom>
        </p:spPr>
      </p:pic>
      <p:pic>
        <p:nvPicPr>
          <p:cNvPr id="7" name="Bildobjekt 6">
            <a:extLst>
              <a:ext uri="{FF2B5EF4-FFF2-40B4-BE49-F238E27FC236}">
                <a16:creationId xmlns:a16="http://schemas.microsoft.com/office/drawing/2014/main" id="{12CC1146-427B-0708-A598-0658F9ADC510}"/>
              </a:ext>
            </a:extLst>
          </p:cNvPr>
          <p:cNvPicPr>
            <a:picLocks noChangeAspect="1"/>
          </p:cNvPicPr>
          <p:nvPr userDrawn="1"/>
        </p:nvPicPr>
        <p:blipFill>
          <a:blip r:embed="rId3"/>
          <a:stretch>
            <a:fillRect/>
          </a:stretch>
        </p:blipFill>
        <p:spPr>
          <a:xfrm>
            <a:off x="706925" y="613572"/>
            <a:ext cx="6418152" cy="5413571"/>
          </a:xfrm>
          <a:prstGeom prst="rect">
            <a:avLst/>
          </a:prstGeom>
        </p:spPr>
      </p:pic>
      <p:sp>
        <p:nvSpPr>
          <p:cNvPr id="11" name="Rubrik 1">
            <a:extLst>
              <a:ext uri="{FF2B5EF4-FFF2-40B4-BE49-F238E27FC236}">
                <a16:creationId xmlns:a16="http://schemas.microsoft.com/office/drawing/2014/main" id="{42508EC6-DB22-04CA-2BEC-689EA6AFE816}"/>
              </a:ext>
            </a:extLst>
          </p:cNvPr>
          <p:cNvSpPr>
            <a:spLocks noGrp="1"/>
          </p:cNvSpPr>
          <p:nvPr>
            <p:ph type="title"/>
          </p:nvPr>
        </p:nvSpPr>
        <p:spPr>
          <a:xfrm>
            <a:off x="1516157" y="2204519"/>
            <a:ext cx="4587686" cy="1600200"/>
          </a:xfrm>
        </p:spPr>
        <p:txBody>
          <a:bodyPr anchor="b">
            <a:noAutofit/>
          </a:bodyPr>
          <a:lstStyle>
            <a:lvl1pPr>
              <a:defRPr sz="5400"/>
            </a:lvl1pPr>
          </a:lstStyle>
          <a:p>
            <a:r>
              <a:rPr lang="sv-SE" dirty="0"/>
              <a:t>Klicka här för att ändra mall för rubrikformat</a:t>
            </a:r>
          </a:p>
        </p:txBody>
      </p:sp>
      <p:sp>
        <p:nvSpPr>
          <p:cNvPr id="12" name="Platshållare för text 3">
            <a:extLst>
              <a:ext uri="{FF2B5EF4-FFF2-40B4-BE49-F238E27FC236}">
                <a16:creationId xmlns:a16="http://schemas.microsoft.com/office/drawing/2014/main" id="{1188521E-200B-583F-2481-3A15C09BDBC5}"/>
              </a:ext>
            </a:extLst>
          </p:cNvPr>
          <p:cNvSpPr>
            <a:spLocks noGrp="1"/>
          </p:cNvSpPr>
          <p:nvPr>
            <p:ph type="body" sz="half" idx="2"/>
          </p:nvPr>
        </p:nvSpPr>
        <p:spPr>
          <a:xfrm>
            <a:off x="1516157" y="3804719"/>
            <a:ext cx="4587686"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Klicka här för att ändra format på bakgrundstexten</a:t>
            </a:r>
          </a:p>
        </p:txBody>
      </p:sp>
    </p:spTree>
    <p:extLst>
      <p:ext uri="{BB962C8B-B14F-4D97-AF65-F5344CB8AC3E}">
        <p14:creationId xmlns:p14="http://schemas.microsoft.com/office/powerpoint/2010/main" val="42909976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4CAFC63-EB46-3757-7C01-1B47444764BE}"/>
              </a:ext>
            </a:extLst>
          </p:cNvPr>
          <p:cNvSpPr>
            <a:spLocks noGrp="1"/>
          </p:cNvSpPr>
          <p:nvPr>
            <p:ph type="title"/>
          </p:nvPr>
        </p:nvSpPr>
        <p:spPr>
          <a:xfrm>
            <a:off x="1501807" y="1302332"/>
            <a:ext cx="4917100" cy="2852737"/>
          </a:xfrm>
        </p:spPr>
        <p:txBody>
          <a:bodyPr anchor="b"/>
          <a:lstStyle>
            <a:lvl1pPr>
              <a:defRPr sz="6000"/>
            </a:lvl1p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ECF27B9A-A5BD-7E2A-06C8-7C95AB7E6ABD}"/>
              </a:ext>
            </a:extLst>
          </p:cNvPr>
          <p:cNvSpPr>
            <a:spLocks noGrp="1"/>
          </p:cNvSpPr>
          <p:nvPr>
            <p:ph type="body" idx="1"/>
          </p:nvPr>
        </p:nvSpPr>
        <p:spPr>
          <a:xfrm>
            <a:off x="1501807" y="4182057"/>
            <a:ext cx="4917100" cy="1500187"/>
          </a:xfrm>
        </p:spPr>
        <p:txBody>
          <a:bodyPr>
            <a:normAutofit/>
          </a:bodyPr>
          <a:lstStyle>
            <a:lvl1pPr marL="0" indent="0">
              <a:buNone/>
              <a:defRPr sz="16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dirty="0"/>
              <a:t>Klicka här för att ändra format på bakgrundstexten</a:t>
            </a:r>
          </a:p>
        </p:txBody>
      </p:sp>
      <p:sp>
        <p:nvSpPr>
          <p:cNvPr id="4" name="Platshållare för datum 3">
            <a:extLst>
              <a:ext uri="{FF2B5EF4-FFF2-40B4-BE49-F238E27FC236}">
                <a16:creationId xmlns:a16="http://schemas.microsoft.com/office/drawing/2014/main" id="{1C090962-63D6-5F0C-39BE-DC5E81069947}"/>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2026-06-17</a:t>
            </a:fld>
            <a:endParaRPr lang="sv-SE"/>
          </a:p>
        </p:txBody>
      </p:sp>
      <p:sp>
        <p:nvSpPr>
          <p:cNvPr id="5" name="Platshållare för sidfot 4">
            <a:extLst>
              <a:ext uri="{FF2B5EF4-FFF2-40B4-BE49-F238E27FC236}">
                <a16:creationId xmlns:a16="http://schemas.microsoft.com/office/drawing/2014/main" id="{69D85B63-10BE-AC71-FB17-B7AE1BAE7DC7}"/>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a:extLst>
              <a:ext uri="{FF2B5EF4-FFF2-40B4-BE49-F238E27FC236}">
                <a16:creationId xmlns:a16="http://schemas.microsoft.com/office/drawing/2014/main" id="{921632D1-E434-D5A0-939E-ADC1E8E88B0C}"/>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pic>
        <p:nvPicPr>
          <p:cNvPr id="12" name="Bildobjekt 11">
            <a:extLst>
              <a:ext uri="{FF2B5EF4-FFF2-40B4-BE49-F238E27FC236}">
                <a16:creationId xmlns:a16="http://schemas.microsoft.com/office/drawing/2014/main" id="{2042ED24-E784-E7EC-69CC-AA3E221BD4B8}"/>
              </a:ext>
            </a:extLst>
          </p:cNvPr>
          <p:cNvPicPr>
            <a:picLocks noChangeAspect="1"/>
          </p:cNvPicPr>
          <p:nvPr userDrawn="1"/>
        </p:nvPicPr>
        <p:blipFill>
          <a:blip r:embed="rId2"/>
          <a:stretch>
            <a:fillRect/>
          </a:stretch>
        </p:blipFill>
        <p:spPr>
          <a:xfrm>
            <a:off x="0" y="0"/>
            <a:ext cx="895634" cy="6858000"/>
          </a:xfrm>
          <a:prstGeom prst="rect">
            <a:avLst/>
          </a:prstGeom>
        </p:spPr>
      </p:pic>
      <p:sp>
        <p:nvSpPr>
          <p:cNvPr id="15" name="Platshållare för bild 2">
            <a:extLst>
              <a:ext uri="{FF2B5EF4-FFF2-40B4-BE49-F238E27FC236}">
                <a16:creationId xmlns:a16="http://schemas.microsoft.com/office/drawing/2014/main" id="{8BA56911-6C4E-DBA7-B187-C108C63CA385}"/>
              </a:ext>
            </a:extLst>
          </p:cNvPr>
          <p:cNvSpPr>
            <a:spLocks noGrp="1"/>
          </p:cNvSpPr>
          <p:nvPr>
            <p:ph type="pic" idx="14"/>
          </p:nvPr>
        </p:nvSpPr>
        <p:spPr>
          <a:xfrm>
            <a:off x="6876107" y="0"/>
            <a:ext cx="5315893"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Tree>
    <p:extLst>
      <p:ext uri="{BB962C8B-B14F-4D97-AF65-F5344CB8AC3E}">
        <p14:creationId xmlns:p14="http://schemas.microsoft.com/office/powerpoint/2010/main" val="34034447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Rubrikbild">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DA16682C-1ADC-FD24-97C0-EFC8B1DA6F69}"/>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2026-06-17</a:t>
            </a:fld>
            <a:endParaRPr lang="sv-SE"/>
          </a:p>
        </p:txBody>
      </p:sp>
      <p:sp>
        <p:nvSpPr>
          <p:cNvPr id="5" name="Platshållare för sidfot 4">
            <a:extLst>
              <a:ext uri="{FF2B5EF4-FFF2-40B4-BE49-F238E27FC236}">
                <a16:creationId xmlns:a16="http://schemas.microsoft.com/office/drawing/2014/main" id="{83D6120B-99F7-33F6-8A50-FAE0921C06F7}"/>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a:extLst>
              <a:ext uri="{FF2B5EF4-FFF2-40B4-BE49-F238E27FC236}">
                <a16:creationId xmlns:a16="http://schemas.microsoft.com/office/drawing/2014/main" id="{87C4695B-5BDA-E0CF-A857-7953B6FA1B19}"/>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pic>
        <p:nvPicPr>
          <p:cNvPr id="8" name="Bildobjekt 7">
            <a:extLst>
              <a:ext uri="{FF2B5EF4-FFF2-40B4-BE49-F238E27FC236}">
                <a16:creationId xmlns:a16="http://schemas.microsoft.com/office/drawing/2014/main" id="{B8B253B0-8154-D176-5F18-E32F6B94AB30}"/>
              </a:ext>
            </a:extLst>
          </p:cNvPr>
          <p:cNvPicPr>
            <a:picLocks noChangeAspect="1"/>
          </p:cNvPicPr>
          <p:nvPr userDrawn="1"/>
        </p:nvPicPr>
        <p:blipFill>
          <a:blip r:embed="rId2"/>
          <a:stretch>
            <a:fillRect/>
          </a:stretch>
        </p:blipFill>
        <p:spPr>
          <a:xfrm>
            <a:off x="10350378" y="0"/>
            <a:ext cx="1003422" cy="1264920"/>
          </a:xfrm>
          <a:prstGeom prst="rect">
            <a:avLst/>
          </a:prstGeom>
        </p:spPr>
      </p:pic>
      <p:sp>
        <p:nvSpPr>
          <p:cNvPr id="7" name="Rubrik 1">
            <a:extLst>
              <a:ext uri="{FF2B5EF4-FFF2-40B4-BE49-F238E27FC236}">
                <a16:creationId xmlns:a16="http://schemas.microsoft.com/office/drawing/2014/main" id="{3897FCAE-863A-8350-4114-64212983BB90}"/>
              </a:ext>
            </a:extLst>
          </p:cNvPr>
          <p:cNvSpPr>
            <a:spLocks noGrp="1"/>
          </p:cNvSpPr>
          <p:nvPr>
            <p:ph type="ctrTitle"/>
          </p:nvPr>
        </p:nvSpPr>
        <p:spPr>
          <a:xfrm>
            <a:off x="1674891" y="1955548"/>
            <a:ext cx="6633172" cy="3286408"/>
          </a:xfrm>
        </p:spPr>
        <p:txBody>
          <a:bodyPr anchor="t">
            <a:noAutofit/>
          </a:bodyPr>
          <a:lstStyle>
            <a:lvl1pPr algn="l">
              <a:lnSpc>
                <a:spcPct val="80000"/>
              </a:lnSpc>
              <a:defRPr sz="8000"/>
            </a:lvl1pPr>
          </a:lstStyle>
          <a:p>
            <a:r>
              <a:rPr lang="sv-SE" dirty="0"/>
              <a:t>Klicka här för att ändra mall för rubrikformat</a:t>
            </a:r>
          </a:p>
        </p:txBody>
      </p:sp>
    </p:spTree>
    <p:extLst>
      <p:ext uri="{BB962C8B-B14F-4D97-AF65-F5344CB8AC3E}">
        <p14:creationId xmlns:p14="http://schemas.microsoft.com/office/powerpoint/2010/main" val="1356600371"/>
      </p:ext>
    </p:extLst>
  </p:cSld>
  <p:clrMapOvr>
    <a:masterClrMapping/>
  </p:clrMapOvr>
  <p:extLst>
    <p:ext uri="{DCECCB84-F9BA-43D5-87BE-67443E8EF086}">
      <p15:sldGuideLst xmlns:p15="http://schemas.microsoft.com/office/powerpoint/2012/main">
        <p15:guide id="1" orient="horz" pos="2183">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BC2FE66E-6EE9-50EC-DBE0-62C50B0CDCC4}"/>
              </a:ext>
            </a:extLst>
          </p:cNvPr>
          <p:cNvSpPr/>
          <p:nvPr userDrawn="1"/>
        </p:nvSpPr>
        <p:spPr>
          <a:xfrm>
            <a:off x="0" y="0"/>
            <a:ext cx="12192000"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Platshållare för datum 3">
            <a:extLst>
              <a:ext uri="{FF2B5EF4-FFF2-40B4-BE49-F238E27FC236}">
                <a16:creationId xmlns:a16="http://schemas.microsoft.com/office/drawing/2014/main" id="{2B2A6CAB-C3A9-825B-2847-5B938014DD8C}"/>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2026-06-17</a:t>
            </a:fld>
            <a:endParaRPr lang="sv-SE"/>
          </a:p>
        </p:txBody>
      </p:sp>
      <p:sp>
        <p:nvSpPr>
          <p:cNvPr id="5" name="Platshållare för sidfot 4">
            <a:extLst>
              <a:ext uri="{FF2B5EF4-FFF2-40B4-BE49-F238E27FC236}">
                <a16:creationId xmlns:a16="http://schemas.microsoft.com/office/drawing/2014/main" id="{E8554113-F273-3F70-8CD3-7305F01C5376}"/>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a:extLst>
              <a:ext uri="{FF2B5EF4-FFF2-40B4-BE49-F238E27FC236}">
                <a16:creationId xmlns:a16="http://schemas.microsoft.com/office/drawing/2014/main" id="{09CD731F-0ECB-5233-D42A-31AA599C5FBE}"/>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pic>
        <p:nvPicPr>
          <p:cNvPr id="10" name="Bildobjekt 9">
            <a:extLst>
              <a:ext uri="{FF2B5EF4-FFF2-40B4-BE49-F238E27FC236}">
                <a16:creationId xmlns:a16="http://schemas.microsoft.com/office/drawing/2014/main" id="{2019E2A5-554E-8B1D-D0E9-063AE071AE89}"/>
              </a:ext>
            </a:extLst>
          </p:cNvPr>
          <p:cNvPicPr>
            <a:picLocks noChangeAspect="1"/>
          </p:cNvPicPr>
          <p:nvPr userDrawn="1"/>
        </p:nvPicPr>
        <p:blipFill>
          <a:blip r:embed="rId2"/>
          <a:stretch>
            <a:fillRect/>
          </a:stretch>
        </p:blipFill>
        <p:spPr>
          <a:xfrm>
            <a:off x="10350378" y="0"/>
            <a:ext cx="1003422" cy="1264920"/>
          </a:xfrm>
          <a:prstGeom prst="rect">
            <a:avLst/>
          </a:prstGeom>
        </p:spPr>
      </p:pic>
      <p:sp>
        <p:nvSpPr>
          <p:cNvPr id="12" name="Rubrik 1">
            <a:extLst>
              <a:ext uri="{FF2B5EF4-FFF2-40B4-BE49-F238E27FC236}">
                <a16:creationId xmlns:a16="http://schemas.microsoft.com/office/drawing/2014/main" id="{63048D6C-B354-8FE1-BA30-F51E056D0373}"/>
              </a:ext>
            </a:extLst>
          </p:cNvPr>
          <p:cNvSpPr>
            <a:spLocks noGrp="1"/>
          </p:cNvSpPr>
          <p:nvPr>
            <p:ph type="title"/>
          </p:nvPr>
        </p:nvSpPr>
        <p:spPr>
          <a:xfrm>
            <a:off x="1671119" y="1955548"/>
            <a:ext cx="6636944" cy="1325563"/>
          </a:xfrm>
        </p:spPr>
        <p:txBody>
          <a:bodyPr/>
          <a:lstStyle/>
          <a:p>
            <a:r>
              <a:rPr lang="sv-SE"/>
              <a:t>Klicka här för att ändra mall för rubrikformat</a:t>
            </a:r>
          </a:p>
        </p:txBody>
      </p:sp>
      <p:sp>
        <p:nvSpPr>
          <p:cNvPr id="13" name="Platshållare för innehåll 2">
            <a:extLst>
              <a:ext uri="{FF2B5EF4-FFF2-40B4-BE49-F238E27FC236}">
                <a16:creationId xmlns:a16="http://schemas.microsoft.com/office/drawing/2014/main" id="{83F76E52-BD39-F79A-8901-C3157B80AB33}"/>
              </a:ext>
            </a:extLst>
          </p:cNvPr>
          <p:cNvSpPr>
            <a:spLocks noGrp="1"/>
          </p:cNvSpPr>
          <p:nvPr>
            <p:ph idx="1"/>
          </p:nvPr>
        </p:nvSpPr>
        <p:spPr>
          <a:xfrm>
            <a:off x="1671119" y="3416048"/>
            <a:ext cx="6636944"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1714805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4CAFC63-EB46-3757-7C01-1B47444764BE}"/>
              </a:ext>
            </a:extLst>
          </p:cNvPr>
          <p:cNvSpPr>
            <a:spLocks noGrp="1"/>
          </p:cNvSpPr>
          <p:nvPr>
            <p:ph type="title"/>
          </p:nvPr>
        </p:nvSpPr>
        <p:spPr>
          <a:xfrm>
            <a:off x="1674891" y="1121263"/>
            <a:ext cx="6762939"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ECF27B9A-A5BD-7E2A-06C8-7C95AB7E6ABD}"/>
              </a:ext>
            </a:extLst>
          </p:cNvPr>
          <p:cNvSpPr>
            <a:spLocks noGrp="1"/>
          </p:cNvSpPr>
          <p:nvPr>
            <p:ph type="body" idx="1"/>
          </p:nvPr>
        </p:nvSpPr>
        <p:spPr>
          <a:xfrm>
            <a:off x="1674891" y="4000988"/>
            <a:ext cx="6762939" cy="1500187"/>
          </a:xfrm>
        </p:spPr>
        <p:txBody>
          <a:bodyPr>
            <a:normAutofit/>
          </a:bodyPr>
          <a:lstStyle>
            <a:lvl1pPr marL="0" indent="0">
              <a:buNone/>
              <a:defRPr sz="16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1C090962-63D6-5F0C-39BE-DC5E81069947}"/>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2026-06-17</a:t>
            </a:fld>
            <a:endParaRPr lang="sv-SE"/>
          </a:p>
        </p:txBody>
      </p:sp>
      <p:sp>
        <p:nvSpPr>
          <p:cNvPr id="5" name="Platshållare för sidfot 4">
            <a:extLst>
              <a:ext uri="{FF2B5EF4-FFF2-40B4-BE49-F238E27FC236}">
                <a16:creationId xmlns:a16="http://schemas.microsoft.com/office/drawing/2014/main" id="{69D85B63-10BE-AC71-FB17-B7AE1BAE7DC7}"/>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a:extLst>
              <a:ext uri="{FF2B5EF4-FFF2-40B4-BE49-F238E27FC236}">
                <a16:creationId xmlns:a16="http://schemas.microsoft.com/office/drawing/2014/main" id="{921632D1-E434-D5A0-939E-ADC1E8E88B0C}"/>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spTree>
    <p:extLst>
      <p:ext uri="{BB962C8B-B14F-4D97-AF65-F5344CB8AC3E}">
        <p14:creationId xmlns:p14="http://schemas.microsoft.com/office/powerpoint/2010/main" val="57414345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vå delar">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BA72EFC8-8E15-3380-E0A5-BE8FAD92243A}"/>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2026-06-17</a:t>
            </a:fld>
            <a:endParaRPr lang="sv-SE"/>
          </a:p>
        </p:txBody>
      </p:sp>
      <p:sp>
        <p:nvSpPr>
          <p:cNvPr id="6" name="Platshållare för sidfot 5">
            <a:extLst>
              <a:ext uri="{FF2B5EF4-FFF2-40B4-BE49-F238E27FC236}">
                <a16:creationId xmlns:a16="http://schemas.microsoft.com/office/drawing/2014/main" id="{1C6EF3AD-BB5D-1C46-A730-D2C1ABC83A21}"/>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7" name="Platshållare för bildnummer 6">
            <a:extLst>
              <a:ext uri="{FF2B5EF4-FFF2-40B4-BE49-F238E27FC236}">
                <a16:creationId xmlns:a16="http://schemas.microsoft.com/office/drawing/2014/main" id="{260AAEDB-6B97-D60B-BDC1-D3E6944296CE}"/>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sp>
        <p:nvSpPr>
          <p:cNvPr id="8" name="Rubrik 1">
            <a:extLst>
              <a:ext uri="{FF2B5EF4-FFF2-40B4-BE49-F238E27FC236}">
                <a16:creationId xmlns:a16="http://schemas.microsoft.com/office/drawing/2014/main" id="{6673C82F-CAE3-4ECD-925C-6A6467DA5F8E}"/>
              </a:ext>
            </a:extLst>
          </p:cNvPr>
          <p:cNvSpPr>
            <a:spLocks noGrp="1"/>
          </p:cNvSpPr>
          <p:nvPr>
            <p:ph type="title"/>
          </p:nvPr>
        </p:nvSpPr>
        <p:spPr>
          <a:xfrm>
            <a:off x="838200" y="1650717"/>
            <a:ext cx="10515600" cy="1325563"/>
          </a:xfrm>
        </p:spPr>
        <p:txBody>
          <a:bodyPr/>
          <a:lstStyle/>
          <a:p>
            <a:r>
              <a:rPr lang="sv-SE"/>
              <a:t>Klicka här för att ändra mall för rubrikformat</a:t>
            </a:r>
          </a:p>
        </p:txBody>
      </p:sp>
      <p:sp>
        <p:nvSpPr>
          <p:cNvPr id="9" name="Platshållare för innehåll 2">
            <a:extLst>
              <a:ext uri="{FF2B5EF4-FFF2-40B4-BE49-F238E27FC236}">
                <a16:creationId xmlns:a16="http://schemas.microsoft.com/office/drawing/2014/main" id="{58E8D033-BED2-3222-CE9D-BF8460C3A303}"/>
              </a:ext>
            </a:extLst>
          </p:cNvPr>
          <p:cNvSpPr>
            <a:spLocks noGrp="1"/>
          </p:cNvSpPr>
          <p:nvPr>
            <p:ph sz="half" idx="1"/>
          </p:nvPr>
        </p:nvSpPr>
        <p:spPr>
          <a:xfrm>
            <a:off x="838200" y="3111217"/>
            <a:ext cx="5181600" cy="2999872"/>
          </a:xfrm>
        </p:spPr>
        <p:txBody>
          <a:bodyPr>
            <a:normAutofit/>
          </a:bodyPr>
          <a:lstStyle>
            <a:lvl1pPr>
              <a:defRPr sz="1600"/>
            </a:lvl1pPr>
            <a:lvl2pPr>
              <a:defRPr sz="1600"/>
            </a:lvl2pPr>
            <a:lvl3pPr>
              <a:defRPr sz="1600"/>
            </a:lvl3pPr>
            <a:lvl4pPr>
              <a:defRPr sz="1600"/>
            </a:lvl4pPr>
            <a:lvl5pPr>
              <a:defRPr sz="16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0" name="Platshållare för innehåll 3">
            <a:extLst>
              <a:ext uri="{FF2B5EF4-FFF2-40B4-BE49-F238E27FC236}">
                <a16:creationId xmlns:a16="http://schemas.microsoft.com/office/drawing/2014/main" id="{6FD81A41-CEDB-3C78-F47D-7DBEC697AA1A}"/>
              </a:ext>
            </a:extLst>
          </p:cNvPr>
          <p:cNvSpPr>
            <a:spLocks noGrp="1"/>
          </p:cNvSpPr>
          <p:nvPr>
            <p:ph sz="half" idx="2"/>
          </p:nvPr>
        </p:nvSpPr>
        <p:spPr>
          <a:xfrm>
            <a:off x="6172200" y="3111217"/>
            <a:ext cx="5181600" cy="2999872"/>
          </a:xfrm>
        </p:spPr>
        <p:txBody>
          <a:bodyPr>
            <a:normAutofit/>
          </a:bodyPr>
          <a:lstStyle>
            <a:lvl1pPr>
              <a:defRPr sz="1600"/>
            </a:lvl1pPr>
            <a:lvl2pPr>
              <a:defRPr sz="1600"/>
            </a:lvl2pPr>
            <a:lvl3pPr>
              <a:defRPr sz="1600"/>
            </a:lvl3pPr>
            <a:lvl4pPr>
              <a:defRPr sz="1600"/>
            </a:lvl4pPr>
            <a:lvl5pPr>
              <a:defRPr sz="16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946789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4CAFC63-EB46-3757-7C01-1B47444764BE}"/>
              </a:ext>
            </a:extLst>
          </p:cNvPr>
          <p:cNvSpPr>
            <a:spLocks noGrp="1"/>
          </p:cNvSpPr>
          <p:nvPr>
            <p:ph type="title"/>
          </p:nvPr>
        </p:nvSpPr>
        <p:spPr>
          <a:xfrm>
            <a:off x="6096000" y="1709738"/>
            <a:ext cx="4917100" cy="2852737"/>
          </a:xfrm>
        </p:spPr>
        <p:txBody>
          <a:bodyPr anchor="b"/>
          <a:lstStyle>
            <a:lvl1pPr>
              <a:defRPr sz="6000"/>
            </a:lvl1p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ECF27B9A-A5BD-7E2A-06C8-7C95AB7E6ABD}"/>
              </a:ext>
            </a:extLst>
          </p:cNvPr>
          <p:cNvSpPr>
            <a:spLocks noGrp="1"/>
          </p:cNvSpPr>
          <p:nvPr>
            <p:ph type="body" idx="1"/>
          </p:nvPr>
        </p:nvSpPr>
        <p:spPr>
          <a:xfrm>
            <a:off x="6096000" y="4589463"/>
            <a:ext cx="4917100" cy="1500187"/>
          </a:xfrm>
        </p:spPr>
        <p:txBody>
          <a:bodyPr>
            <a:normAutofit/>
          </a:bodyPr>
          <a:lstStyle>
            <a:lvl1pPr marL="0" indent="0">
              <a:buNone/>
              <a:defRPr sz="16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dirty="0"/>
              <a:t>Klicka här för att ändra format på bakgrundstexten</a:t>
            </a:r>
          </a:p>
        </p:txBody>
      </p:sp>
      <p:sp>
        <p:nvSpPr>
          <p:cNvPr id="4" name="Platshållare för datum 3">
            <a:extLst>
              <a:ext uri="{FF2B5EF4-FFF2-40B4-BE49-F238E27FC236}">
                <a16:creationId xmlns:a16="http://schemas.microsoft.com/office/drawing/2014/main" id="{1C090962-63D6-5F0C-39BE-DC5E81069947}"/>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2026-06-17</a:t>
            </a:fld>
            <a:endParaRPr lang="sv-SE"/>
          </a:p>
        </p:txBody>
      </p:sp>
      <p:sp>
        <p:nvSpPr>
          <p:cNvPr id="5" name="Platshållare för sidfot 4">
            <a:extLst>
              <a:ext uri="{FF2B5EF4-FFF2-40B4-BE49-F238E27FC236}">
                <a16:creationId xmlns:a16="http://schemas.microsoft.com/office/drawing/2014/main" id="{69D85B63-10BE-AC71-FB17-B7AE1BAE7DC7}"/>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a:extLst>
              <a:ext uri="{FF2B5EF4-FFF2-40B4-BE49-F238E27FC236}">
                <a16:creationId xmlns:a16="http://schemas.microsoft.com/office/drawing/2014/main" id="{921632D1-E434-D5A0-939E-ADC1E8E88B0C}"/>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sp>
        <p:nvSpPr>
          <p:cNvPr id="18" name="Platshållare för bild 2">
            <a:extLst>
              <a:ext uri="{FF2B5EF4-FFF2-40B4-BE49-F238E27FC236}">
                <a16:creationId xmlns:a16="http://schemas.microsoft.com/office/drawing/2014/main" id="{2133587C-6D2A-3FB8-6540-85FA1F230C34}"/>
              </a:ext>
            </a:extLst>
          </p:cNvPr>
          <p:cNvSpPr>
            <a:spLocks noGrp="1"/>
          </p:cNvSpPr>
          <p:nvPr>
            <p:ph type="pic" idx="14"/>
          </p:nvPr>
        </p:nvSpPr>
        <p:spPr>
          <a:xfrm>
            <a:off x="4529" y="0"/>
            <a:ext cx="5315893"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Tree>
    <p:extLst>
      <p:ext uri="{BB962C8B-B14F-4D97-AF65-F5344CB8AC3E}">
        <p14:creationId xmlns:p14="http://schemas.microsoft.com/office/powerpoint/2010/main" val="35223416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417F4FE-D3F5-14BE-C7B8-6E5E2F307650}"/>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0F02D44B-7AB9-662D-5793-F9F5BB1FC560}"/>
              </a:ext>
            </a:extLst>
          </p:cNvPr>
          <p:cNvSpPr>
            <a:spLocks noGrp="1"/>
          </p:cNvSpPr>
          <p:nvPr>
            <p:ph type="body" idx="1"/>
          </p:nvPr>
        </p:nvSpPr>
        <p:spPr>
          <a:xfrm>
            <a:off x="839788" y="1681163"/>
            <a:ext cx="5157787" cy="823912"/>
          </a:xfrm>
        </p:spPr>
        <p:txBody>
          <a:bodyPr anchor="b"/>
          <a:lstStyle>
            <a:lvl1pPr marL="0" indent="0">
              <a:buNone/>
              <a:defRPr sz="2400" b="1">
                <a:latin typeface="Bebas Neue Bold" panose="020B0606020202050201"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17B4E0B3-8184-06C8-E97A-6ED5AEAB2B16}"/>
              </a:ext>
            </a:extLst>
          </p:cNvPr>
          <p:cNvSpPr>
            <a:spLocks noGrp="1"/>
          </p:cNvSpPr>
          <p:nvPr>
            <p:ph sz="half" idx="2"/>
          </p:nvPr>
        </p:nvSpPr>
        <p:spPr>
          <a:xfrm>
            <a:off x="839788" y="2505075"/>
            <a:ext cx="5157787" cy="3684588"/>
          </a:xfrm>
        </p:spPr>
        <p:txBody>
          <a:bodyPr>
            <a:normAutofit/>
          </a:bodyPr>
          <a:lstStyle>
            <a:lvl1pPr>
              <a:defRPr sz="1600"/>
            </a:lvl1pPr>
            <a:lvl2pPr>
              <a:defRPr sz="1600"/>
            </a:lvl2pPr>
            <a:lvl3pPr>
              <a:defRPr sz="1600"/>
            </a:lvl3pPr>
            <a:lvl4pPr>
              <a:defRPr sz="1600"/>
            </a:lvl4pPr>
            <a:lvl5pPr>
              <a:defRPr sz="16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00EEC9EF-CCF2-CD25-23D9-4E2BB5C0837D}"/>
              </a:ext>
            </a:extLst>
          </p:cNvPr>
          <p:cNvSpPr>
            <a:spLocks noGrp="1"/>
          </p:cNvSpPr>
          <p:nvPr>
            <p:ph type="body" sz="quarter" idx="3"/>
          </p:nvPr>
        </p:nvSpPr>
        <p:spPr>
          <a:xfrm>
            <a:off x="6172200" y="1681163"/>
            <a:ext cx="5183188" cy="823912"/>
          </a:xfrm>
        </p:spPr>
        <p:txBody>
          <a:bodyPr anchor="b"/>
          <a:lstStyle>
            <a:lvl1pPr marL="0" indent="0">
              <a:buNone/>
              <a:defRPr sz="2400" b="1">
                <a:latin typeface="Bebas Neue Bold" panose="020B0606020202050201"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093A8BA4-CCC0-6389-9F66-969FF690E2B8}"/>
              </a:ext>
            </a:extLst>
          </p:cNvPr>
          <p:cNvSpPr>
            <a:spLocks noGrp="1"/>
          </p:cNvSpPr>
          <p:nvPr>
            <p:ph sz="quarter" idx="4"/>
          </p:nvPr>
        </p:nvSpPr>
        <p:spPr>
          <a:xfrm>
            <a:off x="6172200" y="2505075"/>
            <a:ext cx="5183188" cy="3684588"/>
          </a:xfrm>
        </p:spPr>
        <p:txBody>
          <a:bodyPr>
            <a:normAutofit/>
          </a:bodyPr>
          <a:lstStyle>
            <a:lvl1pPr>
              <a:defRPr sz="1600"/>
            </a:lvl1pPr>
            <a:lvl2pPr>
              <a:defRPr sz="1600"/>
            </a:lvl2pPr>
            <a:lvl3pPr>
              <a:defRPr sz="1600"/>
            </a:lvl3pPr>
            <a:lvl4pPr>
              <a:defRPr sz="1600"/>
            </a:lvl4pPr>
            <a:lvl5pPr>
              <a:defRPr sz="16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EC08F4B1-BA3F-F953-63EB-E7A60B103F54}"/>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2026-06-17</a:t>
            </a:fld>
            <a:endParaRPr lang="sv-SE"/>
          </a:p>
        </p:txBody>
      </p:sp>
      <p:sp>
        <p:nvSpPr>
          <p:cNvPr id="8" name="Platshållare för sidfot 7">
            <a:extLst>
              <a:ext uri="{FF2B5EF4-FFF2-40B4-BE49-F238E27FC236}">
                <a16:creationId xmlns:a16="http://schemas.microsoft.com/office/drawing/2014/main" id="{A9BA79FE-4965-3376-FD62-D50A1164E96B}"/>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9" name="Platshållare för bildnummer 8">
            <a:extLst>
              <a:ext uri="{FF2B5EF4-FFF2-40B4-BE49-F238E27FC236}">
                <a16:creationId xmlns:a16="http://schemas.microsoft.com/office/drawing/2014/main" id="{FA369DC0-38D5-8B2C-77C5-138A87875F0D}"/>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spTree>
    <p:extLst>
      <p:ext uri="{BB962C8B-B14F-4D97-AF65-F5344CB8AC3E}">
        <p14:creationId xmlns:p14="http://schemas.microsoft.com/office/powerpoint/2010/main" val="42207152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Endast rubrik">
    <p:spTree>
      <p:nvGrpSpPr>
        <p:cNvPr id="1" name=""/>
        <p:cNvGrpSpPr/>
        <p:nvPr/>
      </p:nvGrpSpPr>
      <p:grpSpPr>
        <a:xfrm>
          <a:off x="0" y="0"/>
          <a:ext cx="0" cy="0"/>
          <a:chOff x="0" y="0"/>
          <a:chExt cx="0" cy="0"/>
        </a:xfrm>
      </p:grpSpPr>
      <p:sp>
        <p:nvSpPr>
          <p:cNvPr id="3" name="Platshållare för datum 2">
            <a:extLst>
              <a:ext uri="{FF2B5EF4-FFF2-40B4-BE49-F238E27FC236}">
                <a16:creationId xmlns:a16="http://schemas.microsoft.com/office/drawing/2014/main" id="{490C27BB-E56D-51CB-A455-A1B2071DC2EF}"/>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2026-06-17</a:t>
            </a:fld>
            <a:endParaRPr lang="sv-SE"/>
          </a:p>
        </p:txBody>
      </p:sp>
      <p:sp>
        <p:nvSpPr>
          <p:cNvPr id="4" name="Platshållare för sidfot 3">
            <a:extLst>
              <a:ext uri="{FF2B5EF4-FFF2-40B4-BE49-F238E27FC236}">
                <a16:creationId xmlns:a16="http://schemas.microsoft.com/office/drawing/2014/main" id="{A4461E0C-B7D4-E1B8-9D3D-C43A675BC796}"/>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5" name="Platshållare för bildnummer 4">
            <a:extLst>
              <a:ext uri="{FF2B5EF4-FFF2-40B4-BE49-F238E27FC236}">
                <a16:creationId xmlns:a16="http://schemas.microsoft.com/office/drawing/2014/main" id="{34AB520D-4255-1814-A4FA-CAE7F30DE370}"/>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sp>
        <p:nvSpPr>
          <p:cNvPr id="6" name="Rubrik 1">
            <a:extLst>
              <a:ext uri="{FF2B5EF4-FFF2-40B4-BE49-F238E27FC236}">
                <a16:creationId xmlns:a16="http://schemas.microsoft.com/office/drawing/2014/main" id="{E2E70049-804A-60F6-567C-169BE31244A9}"/>
              </a:ext>
            </a:extLst>
          </p:cNvPr>
          <p:cNvSpPr>
            <a:spLocks noGrp="1"/>
          </p:cNvSpPr>
          <p:nvPr>
            <p:ph type="ctrTitle"/>
          </p:nvPr>
        </p:nvSpPr>
        <p:spPr>
          <a:xfrm>
            <a:off x="1674891" y="1955548"/>
            <a:ext cx="6633172" cy="3286408"/>
          </a:xfrm>
        </p:spPr>
        <p:txBody>
          <a:bodyPr anchor="t">
            <a:noAutofit/>
          </a:bodyPr>
          <a:lstStyle>
            <a:lvl1pPr algn="l">
              <a:lnSpc>
                <a:spcPct val="80000"/>
              </a:lnSpc>
              <a:defRPr sz="8000"/>
            </a:lvl1pPr>
          </a:lstStyle>
          <a:p>
            <a:r>
              <a:rPr lang="sv-SE" dirty="0"/>
              <a:t>Klicka här för att ändra mall för rubrikformat</a:t>
            </a:r>
          </a:p>
        </p:txBody>
      </p:sp>
    </p:spTree>
    <p:extLst>
      <p:ext uri="{BB962C8B-B14F-4D97-AF65-F5344CB8AC3E}">
        <p14:creationId xmlns:p14="http://schemas.microsoft.com/office/powerpoint/2010/main" val="34114552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7C14709-4F2F-49BE-0463-0BF6F22DAD95}"/>
              </a:ext>
            </a:extLst>
          </p:cNvPr>
          <p:cNvSpPr>
            <a:spLocks noGrp="1"/>
          </p:cNvSpPr>
          <p:nvPr>
            <p:ph type="title"/>
          </p:nvPr>
        </p:nvSpPr>
        <p:spPr>
          <a:xfrm>
            <a:off x="1224639" y="805758"/>
            <a:ext cx="3932237" cy="3236535"/>
          </a:xfrm>
        </p:spPr>
        <p:txBody>
          <a:bodyPr anchor="b">
            <a:noAutofit/>
          </a:bodyPr>
          <a:lstStyle>
            <a:lvl1pPr>
              <a:defRPr sz="5400"/>
            </a:lvl1pPr>
          </a:lstStyle>
          <a:p>
            <a:r>
              <a:rPr lang="sv-SE" dirty="0"/>
              <a:t>Klicka här för att ändra mall för rubrikformat</a:t>
            </a:r>
          </a:p>
        </p:txBody>
      </p:sp>
      <p:sp>
        <p:nvSpPr>
          <p:cNvPr id="4" name="Platshållare för text 3">
            <a:extLst>
              <a:ext uri="{FF2B5EF4-FFF2-40B4-BE49-F238E27FC236}">
                <a16:creationId xmlns:a16="http://schemas.microsoft.com/office/drawing/2014/main" id="{71E94C29-257D-8B56-D432-C026F024D632}"/>
              </a:ext>
            </a:extLst>
          </p:cNvPr>
          <p:cNvSpPr>
            <a:spLocks noGrp="1"/>
          </p:cNvSpPr>
          <p:nvPr>
            <p:ph type="body" sz="half" idx="2"/>
          </p:nvPr>
        </p:nvSpPr>
        <p:spPr>
          <a:xfrm>
            <a:off x="1224639" y="4042293"/>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Klicka här för att ändra format på bakgrundstexten</a:t>
            </a:r>
          </a:p>
        </p:txBody>
      </p:sp>
      <p:sp>
        <p:nvSpPr>
          <p:cNvPr id="5" name="Platshållare för datum 4">
            <a:extLst>
              <a:ext uri="{FF2B5EF4-FFF2-40B4-BE49-F238E27FC236}">
                <a16:creationId xmlns:a16="http://schemas.microsoft.com/office/drawing/2014/main" id="{BCB35593-B71C-D210-055A-165BA0D078E9}"/>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2026-06-17</a:t>
            </a:fld>
            <a:endParaRPr lang="sv-SE"/>
          </a:p>
        </p:txBody>
      </p:sp>
      <p:sp>
        <p:nvSpPr>
          <p:cNvPr id="6" name="Platshållare för sidfot 5">
            <a:extLst>
              <a:ext uri="{FF2B5EF4-FFF2-40B4-BE49-F238E27FC236}">
                <a16:creationId xmlns:a16="http://schemas.microsoft.com/office/drawing/2014/main" id="{C9E41300-C850-1681-7DF1-2D38157D8096}"/>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7" name="Platshållare för bildnummer 6">
            <a:extLst>
              <a:ext uri="{FF2B5EF4-FFF2-40B4-BE49-F238E27FC236}">
                <a16:creationId xmlns:a16="http://schemas.microsoft.com/office/drawing/2014/main" id="{A18A8E41-BE57-271C-FF54-778809F2D4B7}"/>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pic>
        <p:nvPicPr>
          <p:cNvPr id="10" name="Bildobjekt 9">
            <a:extLst>
              <a:ext uri="{FF2B5EF4-FFF2-40B4-BE49-F238E27FC236}">
                <a16:creationId xmlns:a16="http://schemas.microsoft.com/office/drawing/2014/main" id="{CD80B0C9-6CD7-7FE0-C4BC-CD699FBC0202}"/>
              </a:ext>
            </a:extLst>
          </p:cNvPr>
          <p:cNvPicPr>
            <a:picLocks noChangeAspect="1"/>
          </p:cNvPicPr>
          <p:nvPr userDrawn="1"/>
        </p:nvPicPr>
        <p:blipFill>
          <a:blip r:embed="rId2"/>
          <a:stretch>
            <a:fillRect/>
          </a:stretch>
        </p:blipFill>
        <p:spPr>
          <a:xfrm>
            <a:off x="0" y="0"/>
            <a:ext cx="895634" cy="6858000"/>
          </a:xfrm>
          <a:prstGeom prst="rect">
            <a:avLst/>
          </a:prstGeom>
        </p:spPr>
      </p:pic>
      <p:sp>
        <p:nvSpPr>
          <p:cNvPr id="12" name="Platshållare för bild 2">
            <a:extLst>
              <a:ext uri="{FF2B5EF4-FFF2-40B4-BE49-F238E27FC236}">
                <a16:creationId xmlns:a16="http://schemas.microsoft.com/office/drawing/2014/main" id="{19355453-76F4-50FF-E14D-98C591FADD77}"/>
              </a:ext>
            </a:extLst>
          </p:cNvPr>
          <p:cNvSpPr>
            <a:spLocks noGrp="1"/>
          </p:cNvSpPr>
          <p:nvPr>
            <p:ph type="pic" idx="13"/>
          </p:nvPr>
        </p:nvSpPr>
        <p:spPr>
          <a:xfrm>
            <a:off x="7035126" y="1620568"/>
            <a:ext cx="4320262" cy="424048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Tree>
    <p:extLst>
      <p:ext uri="{BB962C8B-B14F-4D97-AF65-F5344CB8AC3E}">
        <p14:creationId xmlns:p14="http://schemas.microsoft.com/office/powerpoint/2010/main" val="41898467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ild med bildtext">
    <p:spTree>
      <p:nvGrpSpPr>
        <p:cNvPr id="1" name=""/>
        <p:cNvGrpSpPr/>
        <p:nvPr/>
      </p:nvGrpSpPr>
      <p:grpSpPr>
        <a:xfrm>
          <a:off x="0" y="0"/>
          <a:ext cx="0" cy="0"/>
          <a:chOff x="0" y="0"/>
          <a:chExt cx="0" cy="0"/>
        </a:xfrm>
      </p:grpSpPr>
      <p:sp>
        <p:nvSpPr>
          <p:cNvPr id="5" name="Platshållare för datum 4">
            <a:extLst>
              <a:ext uri="{FF2B5EF4-FFF2-40B4-BE49-F238E27FC236}">
                <a16:creationId xmlns:a16="http://schemas.microsoft.com/office/drawing/2014/main" id="{E2CC066B-9AFD-49AD-BF7F-CFEEC2414666}"/>
              </a:ext>
            </a:extLst>
          </p:cNvPr>
          <p:cNvSpPr>
            <a:spLocks noGrp="1"/>
          </p:cNvSpPr>
          <p:nvPr>
            <p:ph type="dt" sz="half" idx="10"/>
          </p:nvPr>
        </p:nvSpPr>
        <p:spPr>
          <a:xfrm>
            <a:off x="838200" y="6356350"/>
            <a:ext cx="2743200" cy="365125"/>
          </a:xfrm>
          <a:prstGeom prst="rect">
            <a:avLst/>
          </a:prstGeom>
        </p:spPr>
        <p:txBody>
          <a:bodyPr/>
          <a:lstStyle/>
          <a:p>
            <a:fld id="{274FDEAF-E340-7F46-B99F-5796D016AD9E}" type="datetimeFigureOut">
              <a:rPr lang="sv-SE" smtClean="0"/>
              <a:t>2026-06-17</a:t>
            </a:fld>
            <a:endParaRPr lang="sv-SE"/>
          </a:p>
        </p:txBody>
      </p:sp>
      <p:sp>
        <p:nvSpPr>
          <p:cNvPr id="6" name="Platshållare för sidfot 5">
            <a:extLst>
              <a:ext uri="{FF2B5EF4-FFF2-40B4-BE49-F238E27FC236}">
                <a16:creationId xmlns:a16="http://schemas.microsoft.com/office/drawing/2014/main" id="{83721FA4-4F40-8F19-330B-DBD480875EC6}"/>
              </a:ext>
            </a:extLst>
          </p:cNvPr>
          <p:cNvSpPr>
            <a:spLocks noGrp="1"/>
          </p:cNvSpPr>
          <p:nvPr>
            <p:ph type="ftr" sz="quarter" idx="11"/>
          </p:nvPr>
        </p:nvSpPr>
        <p:spPr>
          <a:xfrm>
            <a:off x="4038600" y="6356350"/>
            <a:ext cx="4114800" cy="365125"/>
          </a:xfrm>
          <a:prstGeom prst="rect">
            <a:avLst/>
          </a:prstGeom>
        </p:spPr>
        <p:txBody>
          <a:bodyPr/>
          <a:lstStyle/>
          <a:p>
            <a:endParaRPr lang="sv-SE"/>
          </a:p>
        </p:txBody>
      </p:sp>
      <p:sp>
        <p:nvSpPr>
          <p:cNvPr id="7" name="Platshållare för bildnummer 6">
            <a:extLst>
              <a:ext uri="{FF2B5EF4-FFF2-40B4-BE49-F238E27FC236}">
                <a16:creationId xmlns:a16="http://schemas.microsoft.com/office/drawing/2014/main" id="{6F9689FD-8A53-DA90-B4AC-1EA971FE74C4}"/>
              </a:ext>
            </a:extLst>
          </p:cNvPr>
          <p:cNvSpPr>
            <a:spLocks noGrp="1"/>
          </p:cNvSpPr>
          <p:nvPr>
            <p:ph type="sldNum" sz="quarter" idx="12"/>
          </p:nvPr>
        </p:nvSpPr>
        <p:spPr>
          <a:xfrm>
            <a:off x="8610600" y="6356350"/>
            <a:ext cx="2743200" cy="365125"/>
          </a:xfrm>
          <a:prstGeom prst="rect">
            <a:avLst/>
          </a:prstGeom>
        </p:spPr>
        <p:txBody>
          <a:bodyPr/>
          <a:lstStyle/>
          <a:p>
            <a:fld id="{2BDCCBC2-D806-EC40-B5F9-E9EA69257F79}" type="slidenum">
              <a:rPr lang="sv-SE" smtClean="0"/>
              <a:t>‹#›</a:t>
            </a:fld>
            <a:endParaRPr lang="sv-SE"/>
          </a:p>
        </p:txBody>
      </p:sp>
      <p:sp>
        <p:nvSpPr>
          <p:cNvPr id="12" name="Platshållare för bild 2">
            <a:extLst>
              <a:ext uri="{FF2B5EF4-FFF2-40B4-BE49-F238E27FC236}">
                <a16:creationId xmlns:a16="http://schemas.microsoft.com/office/drawing/2014/main" id="{88874A2B-6822-C281-4B2D-3ABE93DFA5D9}"/>
              </a:ext>
            </a:extLst>
          </p:cNvPr>
          <p:cNvSpPr>
            <a:spLocks noGrp="1"/>
          </p:cNvSpPr>
          <p:nvPr>
            <p:ph type="pic" idx="13"/>
          </p:nvPr>
        </p:nvSpPr>
        <p:spPr>
          <a:xfrm>
            <a:off x="1224639" y="1620568"/>
            <a:ext cx="4320262" cy="424048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13" name="Rubrik 1">
            <a:extLst>
              <a:ext uri="{FF2B5EF4-FFF2-40B4-BE49-F238E27FC236}">
                <a16:creationId xmlns:a16="http://schemas.microsoft.com/office/drawing/2014/main" id="{CB80A38F-536C-4A53-3AF2-DB4E5FE6FF9B}"/>
              </a:ext>
            </a:extLst>
          </p:cNvPr>
          <p:cNvSpPr>
            <a:spLocks noGrp="1"/>
          </p:cNvSpPr>
          <p:nvPr>
            <p:ph type="title"/>
          </p:nvPr>
        </p:nvSpPr>
        <p:spPr>
          <a:xfrm>
            <a:off x="6928323" y="896293"/>
            <a:ext cx="3932237" cy="3146000"/>
          </a:xfrm>
        </p:spPr>
        <p:txBody>
          <a:bodyPr anchor="b">
            <a:noAutofit/>
          </a:bodyPr>
          <a:lstStyle>
            <a:lvl1pPr>
              <a:defRPr sz="5400"/>
            </a:lvl1pPr>
          </a:lstStyle>
          <a:p>
            <a:r>
              <a:rPr lang="sv-SE" dirty="0"/>
              <a:t>Klicka här för att ändra mall för rubrikformat</a:t>
            </a:r>
          </a:p>
        </p:txBody>
      </p:sp>
      <p:sp>
        <p:nvSpPr>
          <p:cNvPr id="14" name="Platshållare för text 3">
            <a:extLst>
              <a:ext uri="{FF2B5EF4-FFF2-40B4-BE49-F238E27FC236}">
                <a16:creationId xmlns:a16="http://schemas.microsoft.com/office/drawing/2014/main" id="{06DCD7FB-4173-A0EC-F501-CB8830DCE16E}"/>
              </a:ext>
            </a:extLst>
          </p:cNvPr>
          <p:cNvSpPr>
            <a:spLocks noGrp="1"/>
          </p:cNvSpPr>
          <p:nvPr>
            <p:ph type="body" sz="half" idx="2"/>
          </p:nvPr>
        </p:nvSpPr>
        <p:spPr>
          <a:xfrm>
            <a:off x="6928323" y="4042293"/>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dirty="0"/>
              <a:t>Klicka här för att ändra format på bakgrundstexten</a:t>
            </a:r>
          </a:p>
        </p:txBody>
      </p:sp>
    </p:spTree>
    <p:extLst>
      <p:ext uri="{BB962C8B-B14F-4D97-AF65-F5344CB8AC3E}">
        <p14:creationId xmlns:p14="http://schemas.microsoft.com/office/powerpoint/2010/main" val="11009839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image" Target="../media/image2.png"/><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Bildobjekt 12">
            <a:extLst>
              <a:ext uri="{FF2B5EF4-FFF2-40B4-BE49-F238E27FC236}">
                <a16:creationId xmlns:a16="http://schemas.microsoft.com/office/drawing/2014/main" id="{F61A4B4A-68AC-DCA4-79D6-336302B5072D}"/>
              </a:ext>
            </a:extLst>
          </p:cNvPr>
          <p:cNvPicPr>
            <a:picLocks noChangeAspect="1"/>
          </p:cNvPicPr>
          <p:nvPr userDrawn="1"/>
        </p:nvPicPr>
        <p:blipFill>
          <a:blip r:embed="rId17"/>
          <a:stretch>
            <a:fillRect/>
          </a:stretch>
        </p:blipFill>
        <p:spPr>
          <a:xfrm>
            <a:off x="0" y="0"/>
            <a:ext cx="12192000" cy="6858000"/>
          </a:xfrm>
          <a:prstGeom prst="rect">
            <a:avLst/>
          </a:prstGeom>
        </p:spPr>
      </p:pic>
      <p:sp>
        <p:nvSpPr>
          <p:cNvPr id="2" name="Platshållare för rubrik 1">
            <a:extLst>
              <a:ext uri="{FF2B5EF4-FFF2-40B4-BE49-F238E27FC236}">
                <a16:creationId xmlns:a16="http://schemas.microsoft.com/office/drawing/2014/main" id="{4D8401AC-D70E-7926-DB1B-EC8C8F162E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E3FC2CEA-8609-7169-74E8-4B690D1E08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6C9B1E0B-72EE-AD6E-6EFA-F6D9FFFF08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2"/>
                </a:solidFill>
              </a:defRPr>
            </a:lvl1pPr>
          </a:lstStyle>
          <a:p>
            <a:fld id="{274FDEAF-E340-7F46-B99F-5796D016AD9E}" type="datetimeFigureOut">
              <a:rPr lang="sv-SE" smtClean="0"/>
              <a:pPr/>
              <a:t>2026-06-17</a:t>
            </a:fld>
            <a:endParaRPr lang="sv-SE" dirty="0"/>
          </a:p>
        </p:txBody>
      </p:sp>
      <p:sp>
        <p:nvSpPr>
          <p:cNvPr id="5" name="Platshållare för sidfot 4">
            <a:extLst>
              <a:ext uri="{FF2B5EF4-FFF2-40B4-BE49-F238E27FC236}">
                <a16:creationId xmlns:a16="http://schemas.microsoft.com/office/drawing/2014/main" id="{9232706A-C5AB-AF4B-A6FA-B8102DFDDF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sv-SE" dirty="0"/>
          </a:p>
        </p:txBody>
      </p:sp>
      <p:sp>
        <p:nvSpPr>
          <p:cNvPr id="6" name="Platshållare för bildnummer 5">
            <a:extLst>
              <a:ext uri="{FF2B5EF4-FFF2-40B4-BE49-F238E27FC236}">
                <a16:creationId xmlns:a16="http://schemas.microsoft.com/office/drawing/2014/main" id="{3D3DEB99-0A1C-8F8F-A330-E5680354AC1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2"/>
                </a:solidFill>
              </a:defRPr>
            </a:lvl1pPr>
          </a:lstStyle>
          <a:p>
            <a:fld id="{2BDCCBC2-D806-EC40-B5F9-E9EA69257F79}" type="slidenum">
              <a:rPr lang="sv-SE" smtClean="0"/>
              <a:pPr/>
              <a:t>‹#›</a:t>
            </a:fld>
            <a:endParaRPr lang="sv-SE"/>
          </a:p>
        </p:txBody>
      </p:sp>
      <p:sp>
        <p:nvSpPr>
          <p:cNvPr id="10" name="textruta 9">
            <a:extLst>
              <a:ext uri="{FF2B5EF4-FFF2-40B4-BE49-F238E27FC236}">
                <a16:creationId xmlns:a16="http://schemas.microsoft.com/office/drawing/2014/main" id="{7917B1D7-AD07-6195-89EA-BCCBBAE2237A}"/>
              </a:ext>
            </a:extLst>
          </p:cNvPr>
          <p:cNvSpPr txBox="1"/>
          <p:nvPr userDrawn="1"/>
        </p:nvSpPr>
        <p:spPr>
          <a:xfrm>
            <a:off x="11172825" y="3204025"/>
            <a:ext cx="1019175" cy="769441"/>
          </a:xfrm>
          <a:prstGeom prst="rect">
            <a:avLst/>
          </a:prstGeom>
          <a:noFill/>
        </p:spPr>
        <p:txBody>
          <a:bodyPr wrap="square" rtlCol="0">
            <a:spAutoFit/>
          </a:bodyPr>
          <a:lstStyle/>
          <a:p>
            <a:pPr algn="ctr"/>
            <a:fld id="{C30F3266-043C-1B48-A027-86CD055EFDB8}" type="slidenum">
              <a:rPr lang="sv-SE" sz="4400" b="1" i="0" smtClean="0">
                <a:solidFill>
                  <a:schemeClr val="bg2"/>
                </a:solidFill>
                <a:latin typeface="Bebas Neue Bold" panose="020B0606020202050201" pitchFamily="34" charset="77"/>
              </a:rPr>
              <a:pPr algn="ctr"/>
              <a:t>‹#›</a:t>
            </a:fld>
            <a:endParaRPr lang="sv-SE" sz="4400" b="1" i="0" dirty="0">
              <a:solidFill>
                <a:schemeClr val="bg2"/>
              </a:solidFill>
              <a:latin typeface="Bebas Neue Bold" panose="020B0606020202050201" pitchFamily="34" charset="77"/>
            </a:endParaRPr>
          </a:p>
        </p:txBody>
      </p:sp>
      <p:cxnSp>
        <p:nvCxnSpPr>
          <p:cNvPr id="11" name="Rak 10">
            <a:extLst>
              <a:ext uri="{FF2B5EF4-FFF2-40B4-BE49-F238E27FC236}">
                <a16:creationId xmlns:a16="http://schemas.microsoft.com/office/drawing/2014/main" id="{21A33F3B-14F2-8B02-AA1D-AA909CA9A69F}"/>
              </a:ext>
            </a:extLst>
          </p:cNvPr>
          <p:cNvCxnSpPr>
            <a:cxnSpLocks/>
          </p:cNvCxnSpPr>
          <p:nvPr userDrawn="1"/>
        </p:nvCxnSpPr>
        <p:spPr>
          <a:xfrm>
            <a:off x="11682412" y="3161115"/>
            <a:ext cx="190526" cy="188548"/>
          </a:xfrm>
          <a:prstGeom prst="line">
            <a:avLst/>
          </a:prstGeom>
          <a:ln w="1524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Underrubrik 2">
            <a:extLst>
              <a:ext uri="{FF2B5EF4-FFF2-40B4-BE49-F238E27FC236}">
                <a16:creationId xmlns:a16="http://schemas.microsoft.com/office/drawing/2014/main" id="{8E86F3FA-526F-A9F9-B1C7-568AD53E9B0A}"/>
              </a:ext>
            </a:extLst>
          </p:cNvPr>
          <p:cNvSpPr txBox="1">
            <a:spLocks/>
          </p:cNvSpPr>
          <p:nvPr userDrawn="1"/>
        </p:nvSpPr>
        <p:spPr>
          <a:xfrm>
            <a:off x="11724403" y="3100557"/>
            <a:ext cx="416183" cy="24129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tabLst>
                <a:tab pos="969963" algn="l"/>
              </a:tabLst>
              <a:defRPr sz="1050" b="0" i="0" kern="1200">
                <a:solidFill>
                  <a:schemeClr val="bg1"/>
                </a:solidFill>
                <a:latin typeface="Brandon Text Medium" panose="020B0503020203060203" pitchFamily="34"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rgbClr val="3C3C3B"/>
                </a:solidFill>
                <a:latin typeface="MPlantin"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rgbClr val="3C3C3B"/>
                </a:solidFill>
                <a:latin typeface="MPlantin" pitchFamily="2"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3C3C3B"/>
                </a:solidFill>
                <a:latin typeface="MPlantin" pitchFamily="2"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3C3C3B"/>
                </a:solidFill>
                <a:latin typeface="MPlantin" pitchFamily="2"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sv-SE" sz="1200" b="1" i="0" dirty="0">
                <a:solidFill>
                  <a:schemeClr val="bg2"/>
                </a:solidFill>
                <a:latin typeface="Bebas Neue Bold" panose="020B0606020202050201" pitchFamily="34" charset="77"/>
              </a:rPr>
              <a:t>18</a:t>
            </a:r>
          </a:p>
        </p:txBody>
      </p:sp>
      <p:pic>
        <p:nvPicPr>
          <p:cNvPr id="14" name="Bildobjekt 13">
            <a:extLst>
              <a:ext uri="{FF2B5EF4-FFF2-40B4-BE49-F238E27FC236}">
                <a16:creationId xmlns:a16="http://schemas.microsoft.com/office/drawing/2014/main" id="{2D8CF7E0-D086-0CC8-3EDB-BFCAAACDD8C7}"/>
              </a:ext>
            </a:extLst>
          </p:cNvPr>
          <p:cNvPicPr>
            <a:picLocks noChangeAspect="1"/>
          </p:cNvPicPr>
          <p:nvPr userDrawn="1"/>
        </p:nvPicPr>
        <p:blipFill>
          <a:blip r:embed="rId18"/>
          <a:stretch>
            <a:fillRect/>
          </a:stretch>
        </p:blipFill>
        <p:spPr>
          <a:xfrm>
            <a:off x="10350378" y="0"/>
            <a:ext cx="1003422" cy="1264920"/>
          </a:xfrm>
          <a:prstGeom prst="rect">
            <a:avLst/>
          </a:prstGeom>
        </p:spPr>
      </p:pic>
    </p:spTree>
    <p:extLst>
      <p:ext uri="{BB962C8B-B14F-4D97-AF65-F5344CB8AC3E}">
        <p14:creationId xmlns:p14="http://schemas.microsoft.com/office/powerpoint/2010/main" val="3260979641"/>
      </p:ext>
    </p:extLst>
  </p:cSld>
  <p:clrMap bg1="lt1" tx1="dk1" bg2="lt2" tx2="dk2" accent1="accent1" accent2="accent2" accent3="accent3" accent4="accent4" accent5="accent5" accent6="accent6" hlink="hlink" folHlink="folHlink"/>
  <p:sldLayoutIdLst>
    <p:sldLayoutId id="2147483649" r:id="rId1"/>
    <p:sldLayoutId id="2147483690" r:id="rId2"/>
    <p:sldLayoutId id="2147483691" r:id="rId3"/>
    <p:sldLayoutId id="2147483674" r:id="rId4"/>
    <p:sldLayoutId id="2147483655" r:id="rId5"/>
    <p:sldLayoutId id="2147483661" r:id="rId6"/>
    <p:sldLayoutId id="2147483675" r:id="rId7"/>
    <p:sldLayoutId id="2147483650" r:id="rId8"/>
    <p:sldLayoutId id="2147483651" r:id="rId9"/>
    <p:sldLayoutId id="2147483652" r:id="rId10"/>
    <p:sldLayoutId id="2147483660" r:id="rId11"/>
    <p:sldLayoutId id="2147483653" r:id="rId12"/>
    <p:sldLayoutId id="2147483654" r:id="rId13"/>
    <p:sldLayoutId id="2147483656" r:id="rId14"/>
    <p:sldLayoutId id="2147483657" r:id="rId15"/>
  </p:sldLayoutIdLst>
  <p:txStyles>
    <p:title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1600" b="0" i="0" kern="120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85800" indent="-228600" algn="l" defTabSz="914400" rtl="0" eaLnBrk="1" latinLnBrk="0" hangingPunct="1">
        <a:lnSpc>
          <a:spcPct val="100000"/>
        </a:lnSpc>
        <a:spcBef>
          <a:spcPts val="500"/>
        </a:spcBef>
        <a:buFont typeface="Arial" panose="020B0604020202020204" pitchFamily="34" charset="0"/>
        <a:buChar char="•"/>
        <a:defRPr sz="1600" b="0" i="0" kern="1200">
          <a:solidFill>
            <a:schemeClr val="bg1"/>
          </a:solidFill>
          <a:latin typeface="Roboto Light" panose="02000000000000000000" pitchFamily="2" charset="0"/>
          <a:ea typeface="Roboto Light" panose="02000000000000000000" pitchFamily="2" charset="0"/>
          <a:cs typeface="Roboto Light" panose="02000000000000000000" pitchFamily="2"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1600" b="0" i="0" kern="1200">
          <a:solidFill>
            <a:schemeClr val="bg1"/>
          </a:solidFill>
          <a:latin typeface="Roboto Light" panose="02000000000000000000" pitchFamily="2" charset="0"/>
          <a:ea typeface="Roboto Light" panose="02000000000000000000" pitchFamily="2" charset="0"/>
          <a:cs typeface="Roboto Light" panose="02000000000000000000" pitchFamily="2"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600" b="0" i="0" kern="1200">
          <a:solidFill>
            <a:schemeClr val="bg1"/>
          </a:solidFill>
          <a:latin typeface="Roboto Light" panose="02000000000000000000" pitchFamily="2" charset="0"/>
          <a:ea typeface="Roboto Light" panose="02000000000000000000" pitchFamily="2" charset="0"/>
          <a:cs typeface="Roboto Light" panose="02000000000000000000" pitchFamily="2"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600" b="0" i="0" kern="1200">
          <a:solidFill>
            <a:schemeClr val="bg1"/>
          </a:solidFill>
          <a:latin typeface="Roboto Light" panose="02000000000000000000" pitchFamily="2" charset="0"/>
          <a:ea typeface="Roboto Light" panose="02000000000000000000" pitchFamily="2" charset="0"/>
          <a:cs typeface="Roboto Light"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D9B18E5-43A2-D47F-C70F-6C377E90ABB1}"/>
              </a:ext>
            </a:extLst>
          </p:cNvPr>
          <p:cNvSpPr/>
          <p:nvPr userDrawn="1"/>
        </p:nvSpPr>
        <p:spPr>
          <a:xfrm>
            <a:off x="0" y="0"/>
            <a:ext cx="12192000"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Platshållare för rubrik 1">
            <a:extLst>
              <a:ext uri="{FF2B5EF4-FFF2-40B4-BE49-F238E27FC236}">
                <a16:creationId xmlns:a16="http://schemas.microsoft.com/office/drawing/2014/main" id="{4D8401AC-D70E-7926-DB1B-EC8C8F162E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E3FC2CEA-8609-7169-74E8-4B690D1E08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6C9B1E0B-72EE-AD6E-6EFA-F6D9FFFF08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2"/>
                </a:solidFill>
              </a:defRPr>
            </a:lvl1pPr>
          </a:lstStyle>
          <a:p>
            <a:fld id="{274FDEAF-E340-7F46-B99F-5796D016AD9E}" type="datetimeFigureOut">
              <a:rPr lang="sv-SE" smtClean="0"/>
              <a:pPr/>
              <a:t>2026-06-17</a:t>
            </a:fld>
            <a:endParaRPr lang="sv-SE" dirty="0"/>
          </a:p>
        </p:txBody>
      </p:sp>
      <p:sp>
        <p:nvSpPr>
          <p:cNvPr id="5" name="Platshållare för sidfot 4">
            <a:extLst>
              <a:ext uri="{FF2B5EF4-FFF2-40B4-BE49-F238E27FC236}">
                <a16:creationId xmlns:a16="http://schemas.microsoft.com/office/drawing/2014/main" id="{9232706A-C5AB-AF4B-A6FA-B8102DFDDF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sv-SE" dirty="0"/>
          </a:p>
        </p:txBody>
      </p:sp>
      <p:sp>
        <p:nvSpPr>
          <p:cNvPr id="6" name="Platshållare för bildnummer 5">
            <a:extLst>
              <a:ext uri="{FF2B5EF4-FFF2-40B4-BE49-F238E27FC236}">
                <a16:creationId xmlns:a16="http://schemas.microsoft.com/office/drawing/2014/main" id="{3D3DEB99-0A1C-8F8F-A330-E5680354AC1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2"/>
                </a:solidFill>
              </a:defRPr>
            </a:lvl1pPr>
          </a:lstStyle>
          <a:p>
            <a:fld id="{2BDCCBC2-D806-EC40-B5F9-E9EA69257F79}" type="slidenum">
              <a:rPr lang="sv-SE" smtClean="0"/>
              <a:pPr/>
              <a:t>‹#›</a:t>
            </a:fld>
            <a:endParaRPr lang="sv-SE"/>
          </a:p>
        </p:txBody>
      </p:sp>
      <p:sp>
        <p:nvSpPr>
          <p:cNvPr id="10" name="textruta 9">
            <a:extLst>
              <a:ext uri="{FF2B5EF4-FFF2-40B4-BE49-F238E27FC236}">
                <a16:creationId xmlns:a16="http://schemas.microsoft.com/office/drawing/2014/main" id="{7917B1D7-AD07-6195-89EA-BCCBBAE2237A}"/>
              </a:ext>
            </a:extLst>
          </p:cNvPr>
          <p:cNvSpPr txBox="1"/>
          <p:nvPr userDrawn="1"/>
        </p:nvSpPr>
        <p:spPr>
          <a:xfrm>
            <a:off x="11172825" y="3204025"/>
            <a:ext cx="1019175" cy="769441"/>
          </a:xfrm>
          <a:prstGeom prst="rect">
            <a:avLst/>
          </a:prstGeom>
          <a:noFill/>
        </p:spPr>
        <p:txBody>
          <a:bodyPr wrap="square" rtlCol="0">
            <a:spAutoFit/>
          </a:bodyPr>
          <a:lstStyle/>
          <a:p>
            <a:pPr algn="ctr"/>
            <a:fld id="{C30F3266-043C-1B48-A027-86CD055EFDB8}" type="slidenum">
              <a:rPr lang="sv-SE" sz="4400" b="1" i="0" smtClean="0">
                <a:solidFill>
                  <a:schemeClr val="bg2"/>
                </a:solidFill>
                <a:latin typeface="Bebas Neue Bold" panose="020B0606020202050201" pitchFamily="34" charset="77"/>
              </a:rPr>
              <a:pPr algn="ctr"/>
              <a:t>‹#›</a:t>
            </a:fld>
            <a:endParaRPr lang="sv-SE" sz="4400" b="1" i="0" dirty="0">
              <a:solidFill>
                <a:schemeClr val="bg2"/>
              </a:solidFill>
              <a:latin typeface="Bebas Neue Bold" panose="020B0606020202050201" pitchFamily="34" charset="77"/>
            </a:endParaRPr>
          </a:p>
        </p:txBody>
      </p:sp>
      <p:cxnSp>
        <p:nvCxnSpPr>
          <p:cNvPr id="11" name="Rak 10">
            <a:extLst>
              <a:ext uri="{FF2B5EF4-FFF2-40B4-BE49-F238E27FC236}">
                <a16:creationId xmlns:a16="http://schemas.microsoft.com/office/drawing/2014/main" id="{21A33F3B-14F2-8B02-AA1D-AA909CA9A69F}"/>
              </a:ext>
            </a:extLst>
          </p:cNvPr>
          <p:cNvCxnSpPr>
            <a:cxnSpLocks/>
          </p:cNvCxnSpPr>
          <p:nvPr userDrawn="1"/>
        </p:nvCxnSpPr>
        <p:spPr>
          <a:xfrm>
            <a:off x="11682412" y="3161115"/>
            <a:ext cx="190526" cy="188548"/>
          </a:xfrm>
          <a:prstGeom prst="line">
            <a:avLst/>
          </a:prstGeom>
          <a:ln w="1524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Underrubrik 2">
            <a:extLst>
              <a:ext uri="{FF2B5EF4-FFF2-40B4-BE49-F238E27FC236}">
                <a16:creationId xmlns:a16="http://schemas.microsoft.com/office/drawing/2014/main" id="{8E86F3FA-526F-A9F9-B1C7-568AD53E9B0A}"/>
              </a:ext>
            </a:extLst>
          </p:cNvPr>
          <p:cNvSpPr txBox="1">
            <a:spLocks/>
          </p:cNvSpPr>
          <p:nvPr userDrawn="1"/>
        </p:nvSpPr>
        <p:spPr>
          <a:xfrm>
            <a:off x="11724403" y="3100557"/>
            <a:ext cx="416183" cy="24129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tabLst>
                <a:tab pos="969963" algn="l"/>
              </a:tabLst>
              <a:defRPr sz="1050" b="0" i="0" kern="1200">
                <a:solidFill>
                  <a:schemeClr val="bg1"/>
                </a:solidFill>
                <a:latin typeface="Brandon Text Medium" panose="020B0503020203060203" pitchFamily="34"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rgbClr val="3C3C3B"/>
                </a:solidFill>
                <a:latin typeface="MPlantin"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rgbClr val="3C3C3B"/>
                </a:solidFill>
                <a:latin typeface="MPlantin" pitchFamily="2"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3C3C3B"/>
                </a:solidFill>
                <a:latin typeface="MPlantin" pitchFamily="2"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3C3C3B"/>
                </a:solidFill>
                <a:latin typeface="MPlantin" pitchFamily="2"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sv-SE" sz="1200" b="1" i="0" dirty="0">
                <a:solidFill>
                  <a:schemeClr val="bg2"/>
                </a:solidFill>
                <a:latin typeface="Bebas Neue Bold" panose="020B0606020202050201" pitchFamily="34" charset="77"/>
              </a:rPr>
              <a:t>18</a:t>
            </a:r>
          </a:p>
        </p:txBody>
      </p:sp>
      <p:pic>
        <p:nvPicPr>
          <p:cNvPr id="14" name="Bildobjekt 13">
            <a:extLst>
              <a:ext uri="{FF2B5EF4-FFF2-40B4-BE49-F238E27FC236}">
                <a16:creationId xmlns:a16="http://schemas.microsoft.com/office/drawing/2014/main" id="{2D8CF7E0-D086-0CC8-3EDB-BFCAAACDD8C7}"/>
              </a:ext>
            </a:extLst>
          </p:cNvPr>
          <p:cNvPicPr>
            <a:picLocks noChangeAspect="1"/>
          </p:cNvPicPr>
          <p:nvPr userDrawn="1"/>
        </p:nvPicPr>
        <p:blipFill>
          <a:blip r:embed="rId15"/>
          <a:stretch>
            <a:fillRect/>
          </a:stretch>
        </p:blipFill>
        <p:spPr>
          <a:xfrm>
            <a:off x="10350378" y="0"/>
            <a:ext cx="1003422" cy="1264920"/>
          </a:xfrm>
          <a:prstGeom prst="rect">
            <a:avLst/>
          </a:prstGeom>
        </p:spPr>
      </p:pic>
    </p:spTree>
    <p:extLst>
      <p:ext uri="{BB962C8B-B14F-4D97-AF65-F5344CB8AC3E}">
        <p14:creationId xmlns:p14="http://schemas.microsoft.com/office/powerpoint/2010/main" val="31787794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Lst>
  <p:txStyles>
    <p:titleStyle>
      <a:lvl1pPr algn="l" defTabSz="914400" rtl="0" eaLnBrk="1" latinLnBrk="0" hangingPunct="1">
        <a:lnSpc>
          <a:spcPct val="90000"/>
        </a:lnSpc>
        <a:spcBef>
          <a:spcPct val="0"/>
        </a:spcBef>
        <a:buNone/>
        <a:defRPr sz="5400" b="1" i="0" kern="1200">
          <a:solidFill>
            <a:schemeClr val="bg1"/>
          </a:solidFill>
          <a:latin typeface="Bebas Neue Bold" panose="020B0606020202050201" pitchFamily="34" charset="77"/>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1600" b="0" i="0" kern="1200">
          <a:solidFill>
            <a:schemeClr val="bg1"/>
          </a:solidFill>
          <a:latin typeface="Roboto Light" panose="02000000000000000000" pitchFamily="2" charset="0"/>
          <a:ea typeface="Roboto Light" panose="02000000000000000000" pitchFamily="2" charset="0"/>
          <a:cs typeface="Roboto Light" panose="02000000000000000000" pitchFamily="2" charset="0"/>
        </a:defRPr>
      </a:lvl1pPr>
      <a:lvl2pPr marL="685800" indent="-228600" algn="l" defTabSz="914400" rtl="0" eaLnBrk="1" latinLnBrk="0" hangingPunct="1">
        <a:lnSpc>
          <a:spcPct val="100000"/>
        </a:lnSpc>
        <a:spcBef>
          <a:spcPts val="500"/>
        </a:spcBef>
        <a:buFont typeface="Arial" panose="020B0604020202020204" pitchFamily="34" charset="0"/>
        <a:buChar char="•"/>
        <a:defRPr sz="1600" b="0" i="0" kern="1200">
          <a:solidFill>
            <a:schemeClr val="bg1"/>
          </a:solidFill>
          <a:latin typeface="Roboto Light" panose="02000000000000000000" pitchFamily="2" charset="0"/>
          <a:ea typeface="Roboto Light" panose="02000000000000000000" pitchFamily="2" charset="0"/>
          <a:cs typeface="Roboto Light" panose="02000000000000000000" pitchFamily="2"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1600" b="0" i="0" kern="1200">
          <a:solidFill>
            <a:schemeClr val="bg1"/>
          </a:solidFill>
          <a:latin typeface="Roboto Light" panose="02000000000000000000" pitchFamily="2" charset="0"/>
          <a:ea typeface="Roboto Light" panose="02000000000000000000" pitchFamily="2" charset="0"/>
          <a:cs typeface="Roboto Light" panose="02000000000000000000" pitchFamily="2"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600" b="0" i="0" kern="1200">
          <a:solidFill>
            <a:schemeClr val="bg1"/>
          </a:solidFill>
          <a:latin typeface="Roboto Light" panose="02000000000000000000" pitchFamily="2" charset="0"/>
          <a:ea typeface="Roboto Light" panose="02000000000000000000" pitchFamily="2" charset="0"/>
          <a:cs typeface="Roboto Light" panose="02000000000000000000" pitchFamily="2"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600" b="0" i="0" kern="1200">
          <a:solidFill>
            <a:schemeClr val="bg1"/>
          </a:solidFill>
          <a:latin typeface="Roboto Light" panose="02000000000000000000" pitchFamily="2" charset="0"/>
          <a:ea typeface="Roboto Light" panose="02000000000000000000" pitchFamily="2" charset="0"/>
          <a:cs typeface="Roboto Light"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0408E39-50F6-A412-3F32-6323D18B0585}"/>
              </a:ext>
            </a:extLst>
          </p:cNvPr>
          <p:cNvSpPr>
            <a:spLocks noGrp="1"/>
          </p:cNvSpPr>
          <p:nvPr>
            <p:ph type="ctrTitle"/>
          </p:nvPr>
        </p:nvSpPr>
        <p:spPr>
          <a:xfrm>
            <a:off x="1524000" y="2786571"/>
            <a:ext cx="9144000" cy="2387600"/>
          </a:xfrm>
        </p:spPr>
        <p:txBody>
          <a:bodyPr/>
          <a:lstStyle/>
          <a:p>
            <a:r>
              <a:rPr lang="sv-SE" dirty="0"/>
              <a:t>KIOSK </a:t>
            </a:r>
          </a:p>
        </p:txBody>
      </p:sp>
      <p:sp>
        <p:nvSpPr>
          <p:cNvPr id="3" name="Underrubrik 2">
            <a:extLst>
              <a:ext uri="{FF2B5EF4-FFF2-40B4-BE49-F238E27FC236}">
                <a16:creationId xmlns:a16="http://schemas.microsoft.com/office/drawing/2014/main" id="{2BBE9634-30C6-0674-2F5C-78D5EEB079B9}"/>
              </a:ext>
            </a:extLst>
          </p:cNvPr>
          <p:cNvSpPr>
            <a:spLocks noGrp="1"/>
          </p:cNvSpPr>
          <p:nvPr>
            <p:ph type="subTitle" idx="1"/>
          </p:nvPr>
        </p:nvSpPr>
        <p:spPr>
          <a:xfrm>
            <a:off x="1524000" y="5174171"/>
            <a:ext cx="9144000" cy="1655762"/>
          </a:xfrm>
        </p:spPr>
        <p:txBody>
          <a:bodyPr/>
          <a:lstStyle/>
          <a:p>
            <a:r>
              <a:rPr lang="sv-SE" dirty="0"/>
              <a:t>INSTRUKTION</a:t>
            </a:r>
          </a:p>
        </p:txBody>
      </p:sp>
      <p:pic>
        <p:nvPicPr>
          <p:cNvPr id="6" name="Bildobjekt 5">
            <a:extLst>
              <a:ext uri="{FF2B5EF4-FFF2-40B4-BE49-F238E27FC236}">
                <a16:creationId xmlns:a16="http://schemas.microsoft.com/office/drawing/2014/main" id="{56AF9343-4DA2-F45C-87F4-667F639C91FC}"/>
              </a:ext>
            </a:extLst>
          </p:cNvPr>
          <p:cNvPicPr>
            <a:picLocks noChangeAspect="1"/>
          </p:cNvPicPr>
          <p:nvPr/>
        </p:nvPicPr>
        <p:blipFill>
          <a:blip r:embed="rId2"/>
          <a:stretch>
            <a:fillRect/>
          </a:stretch>
        </p:blipFill>
        <p:spPr>
          <a:xfrm>
            <a:off x="4473003" y="939779"/>
            <a:ext cx="3245993" cy="2853620"/>
          </a:xfrm>
          <a:prstGeom prst="rect">
            <a:avLst/>
          </a:prstGeom>
        </p:spPr>
      </p:pic>
    </p:spTree>
    <p:extLst>
      <p:ext uri="{BB962C8B-B14F-4D97-AF65-F5344CB8AC3E}">
        <p14:creationId xmlns:p14="http://schemas.microsoft.com/office/powerpoint/2010/main" val="914963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9D80B-2EB3-1EEF-0A32-8541595368EC}"/>
            </a:ext>
          </a:extLst>
        </p:cNvPr>
        <p:cNvGrpSpPr/>
        <p:nvPr/>
      </p:nvGrpSpPr>
      <p:grpSpPr>
        <a:xfrm>
          <a:off x="0" y="0"/>
          <a:ext cx="0" cy="0"/>
          <a:chOff x="0" y="0"/>
          <a:chExt cx="0" cy="0"/>
        </a:xfrm>
      </p:grpSpPr>
      <p:pic>
        <p:nvPicPr>
          <p:cNvPr id="16" name="Bildobjekt 15">
            <a:extLst>
              <a:ext uri="{FF2B5EF4-FFF2-40B4-BE49-F238E27FC236}">
                <a16:creationId xmlns:a16="http://schemas.microsoft.com/office/drawing/2014/main" id="{243D1983-41EF-9DB8-BCC1-21E5503C4B6A}"/>
              </a:ext>
            </a:extLst>
          </p:cNvPr>
          <p:cNvPicPr>
            <a:picLocks noChangeAspect="1"/>
          </p:cNvPicPr>
          <p:nvPr/>
        </p:nvPicPr>
        <p:blipFill>
          <a:blip r:embed="rId2"/>
          <a:stretch>
            <a:fillRect/>
          </a:stretch>
        </p:blipFill>
        <p:spPr>
          <a:xfrm>
            <a:off x="0" y="0"/>
            <a:ext cx="12192000" cy="6858000"/>
          </a:xfrm>
          <a:prstGeom prst="rect">
            <a:avLst/>
          </a:prstGeom>
        </p:spPr>
      </p:pic>
      <p:pic>
        <p:nvPicPr>
          <p:cNvPr id="2" name="Bildobjekt 1">
            <a:extLst>
              <a:ext uri="{FF2B5EF4-FFF2-40B4-BE49-F238E27FC236}">
                <a16:creationId xmlns:a16="http://schemas.microsoft.com/office/drawing/2014/main" id="{D7FD4031-B0D0-8690-DAFD-D590FB5B22C0}"/>
              </a:ext>
            </a:extLst>
          </p:cNvPr>
          <p:cNvPicPr>
            <a:picLocks noChangeAspect="1"/>
          </p:cNvPicPr>
          <p:nvPr/>
        </p:nvPicPr>
        <p:blipFill>
          <a:blip r:embed="rId3"/>
          <a:stretch>
            <a:fillRect/>
          </a:stretch>
        </p:blipFill>
        <p:spPr>
          <a:xfrm>
            <a:off x="6096000" y="3773299"/>
            <a:ext cx="5340487" cy="2506748"/>
          </a:xfrm>
          <a:prstGeom prst="rect">
            <a:avLst/>
          </a:prstGeom>
        </p:spPr>
      </p:pic>
      <p:pic>
        <p:nvPicPr>
          <p:cNvPr id="6" name="Bildobjekt 5">
            <a:extLst>
              <a:ext uri="{FF2B5EF4-FFF2-40B4-BE49-F238E27FC236}">
                <a16:creationId xmlns:a16="http://schemas.microsoft.com/office/drawing/2014/main" id="{642F57FC-B8C3-94E4-5EA1-897E56BD101E}"/>
              </a:ext>
            </a:extLst>
          </p:cNvPr>
          <p:cNvPicPr>
            <a:picLocks noChangeAspect="1"/>
          </p:cNvPicPr>
          <p:nvPr/>
        </p:nvPicPr>
        <p:blipFill>
          <a:blip r:embed="rId4"/>
          <a:stretch>
            <a:fillRect/>
          </a:stretch>
        </p:blipFill>
        <p:spPr>
          <a:xfrm>
            <a:off x="10350378" y="0"/>
            <a:ext cx="1003422" cy="1264920"/>
          </a:xfrm>
          <a:prstGeom prst="rect">
            <a:avLst/>
          </a:prstGeom>
        </p:spPr>
      </p:pic>
      <p:pic>
        <p:nvPicPr>
          <p:cNvPr id="5" name="Bildobjekt 4">
            <a:extLst>
              <a:ext uri="{FF2B5EF4-FFF2-40B4-BE49-F238E27FC236}">
                <a16:creationId xmlns:a16="http://schemas.microsoft.com/office/drawing/2014/main" id="{E8FFD21D-315E-2EE1-B3E7-E58A54773318}"/>
              </a:ext>
            </a:extLst>
          </p:cNvPr>
          <p:cNvPicPr>
            <a:picLocks noChangeAspect="1"/>
          </p:cNvPicPr>
          <p:nvPr/>
        </p:nvPicPr>
        <p:blipFill>
          <a:blip r:embed="rId5"/>
          <a:stretch>
            <a:fillRect/>
          </a:stretch>
        </p:blipFill>
        <p:spPr>
          <a:xfrm>
            <a:off x="979829" y="1453896"/>
            <a:ext cx="4301290" cy="4078224"/>
          </a:xfrm>
          <a:prstGeom prst="rect">
            <a:avLst/>
          </a:prstGeom>
        </p:spPr>
      </p:pic>
      <p:sp>
        <p:nvSpPr>
          <p:cNvPr id="11" name="Underrubrik 10">
            <a:extLst>
              <a:ext uri="{FF2B5EF4-FFF2-40B4-BE49-F238E27FC236}">
                <a16:creationId xmlns:a16="http://schemas.microsoft.com/office/drawing/2014/main" id="{7B220B5F-B650-69A6-872D-2ACC8D1B860C}"/>
              </a:ext>
            </a:extLst>
          </p:cNvPr>
          <p:cNvSpPr>
            <a:spLocks noGrp="1"/>
          </p:cNvSpPr>
          <p:nvPr>
            <p:ph type="subTitle" idx="1"/>
          </p:nvPr>
        </p:nvSpPr>
        <p:spPr>
          <a:xfrm>
            <a:off x="6537960" y="4057475"/>
            <a:ext cx="4605528" cy="2949289"/>
          </a:xfrm>
        </p:spPr>
        <p:txBody>
          <a:bodyPr>
            <a:noAutofit/>
          </a:bodyPr>
          <a:lstStyle/>
          <a:p>
            <a:pPr algn="l"/>
            <a:r>
              <a:rPr lang="sv-SE" sz="1600" dirty="0">
                <a:effectLst/>
                <a:latin typeface="Roboto Light" panose="02000000000000000000" pitchFamily="2" charset="0"/>
                <a:ea typeface="Roboto Light" panose="02000000000000000000" pitchFamily="2" charset="0"/>
                <a:cs typeface="Roboto Light" panose="02000000000000000000" pitchFamily="2" charset="0"/>
              </a:rPr>
              <a:t>Vi strävar efter att skapa en miljö där varje medlem, vare sig de är idrottare, ledare, domare eller på andra sätt engagerade, känner sig välkomna och värdefulla. För oss är glädjen och gemenskapen viktigare än enskilda prestationer – det handlar om att skapa positiva upplevelser och en stark sammanhållning genom idrotten.</a:t>
            </a:r>
          </a:p>
          <a:p>
            <a:pPr algn="l"/>
            <a:endParaRPr lang="sv-SE" sz="1600" dirty="0">
              <a:latin typeface="Roboto Light" panose="02000000000000000000" pitchFamily="2" charset="0"/>
              <a:ea typeface="Roboto Light" panose="02000000000000000000" pitchFamily="2" charset="0"/>
              <a:cs typeface="Roboto Light" panose="02000000000000000000" pitchFamily="2" charset="0"/>
            </a:endParaRPr>
          </a:p>
        </p:txBody>
      </p:sp>
    </p:spTree>
    <p:extLst>
      <p:ext uri="{BB962C8B-B14F-4D97-AF65-F5344CB8AC3E}">
        <p14:creationId xmlns:p14="http://schemas.microsoft.com/office/powerpoint/2010/main" val="3636732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2BC224F5-FA80-43F8-689B-E9609EC19BCE}"/>
              </a:ext>
            </a:extLst>
          </p:cNvPr>
          <p:cNvPicPr>
            <a:picLocks noChangeAspect="1"/>
          </p:cNvPicPr>
          <p:nvPr/>
        </p:nvPicPr>
        <p:blipFill>
          <a:blip r:embed="rId2"/>
          <a:stretch>
            <a:fillRect/>
          </a:stretch>
        </p:blipFill>
        <p:spPr>
          <a:xfrm>
            <a:off x="1265682" y="306419"/>
            <a:ext cx="2554224" cy="850392"/>
          </a:xfrm>
          <a:prstGeom prst="rect">
            <a:avLst/>
          </a:prstGeom>
        </p:spPr>
      </p:pic>
      <p:sp>
        <p:nvSpPr>
          <p:cNvPr id="2" name="Rubrik 1">
            <a:extLst>
              <a:ext uri="{FF2B5EF4-FFF2-40B4-BE49-F238E27FC236}">
                <a16:creationId xmlns:a16="http://schemas.microsoft.com/office/drawing/2014/main" id="{66F09CA1-DF2E-2131-3817-BBD71E8E4FCF}"/>
              </a:ext>
            </a:extLst>
          </p:cNvPr>
          <p:cNvSpPr>
            <a:spLocks noGrp="1"/>
          </p:cNvSpPr>
          <p:nvPr>
            <p:ph type="title"/>
          </p:nvPr>
        </p:nvSpPr>
        <p:spPr>
          <a:xfrm>
            <a:off x="1395239" y="-694753"/>
            <a:ext cx="6938757" cy="2852737"/>
          </a:xfrm>
        </p:spPr>
        <p:txBody>
          <a:bodyPr/>
          <a:lstStyle/>
          <a:p>
            <a:r>
              <a:rPr lang="sv-SE" sz="6000" b="1" dirty="0">
                <a:effectLst/>
                <a:latin typeface="Bebas Neue Bold" panose="020B0606020202050201" pitchFamily="34" charset="77"/>
              </a:rPr>
              <a:t>KIOSK – </a:t>
            </a:r>
            <a:r>
              <a:rPr lang="sv-SE" sz="6000" b="1" dirty="0" err="1">
                <a:effectLst/>
                <a:latin typeface="Bebas Neue Bold" panose="020B0606020202050201" pitchFamily="34" charset="77"/>
              </a:rPr>
              <a:t>CHEcKLISTA</a:t>
            </a:r>
            <a:br>
              <a:rPr lang="sv-SE" sz="6000" b="1" dirty="0">
                <a:effectLst/>
                <a:latin typeface="Bebas Neue Bold" panose="020B0606020202050201" pitchFamily="34" charset="77"/>
              </a:rPr>
            </a:br>
            <a:endParaRPr lang="sv-SE" dirty="0"/>
          </a:p>
        </p:txBody>
      </p:sp>
      <p:pic>
        <p:nvPicPr>
          <p:cNvPr id="8" name="Bildobjekt 3">
            <a:extLst>
              <a:ext uri="{FF2B5EF4-FFF2-40B4-BE49-F238E27FC236}">
                <a16:creationId xmlns:a16="http://schemas.microsoft.com/office/drawing/2014/main" id="{F85EF55D-1AA3-D3FC-8E53-4D4DD7986206}"/>
              </a:ext>
            </a:extLst>
          </p:cNvPr>
          <p:cNvPicPr>
            <a:picLocks noChangeAspect="1"/>
          </p:cNvPicPr>
          <p:nvPr/>
        </p:nvPicPr>
        <p:blipFill>
          <a:blip r:embed="rId2"/>
          <a:stretch>
            <a:fillRect/>
          </a:stretch>
        </p:blipFill>
        <p:spPr>
          <a:xfrm>
            <a:off x="1265682" y="1714942"/>
            <a:ext cx="1934718" cy="644136"/>
          </a:xfrm>
          <a:prstGeom prst="rect">
            <a:avLst/>
          </a:prstGeom>
        </p:spPr>
      </p:pic>
      <p:sp>
        <p:nvSpPr>
          <p:cNvPr id="9" name="Rubrik 1">
            <a:extLst>
              <a:ext uri="{FF2B5EF4-FFF2-40B4-BE49-F238E27FC236}">
                <a16:creationId xmlns:a16="http://schemas.microsoft.com/office/drawing/2014/main" id="{63AA4088-653D-7B04-AE15-9CA9032F5EF1}"/>
              </a:ext>
            </a:extLst>
          </p:cNvPr>
          <p:cNvSpPr txBox="1">
            <a:spLocks/>
          </p:cNvSpPr>
          <p:nvPr/>
        </p:nvSpPr>
        <p:spPr>
          <a:xfrm>
            <a:off x="1416728" y="1899982"/>
            <a:ext cx="1058401" cy="386134"/>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b="1" i="0" kern="1200">
                <a:solidFill>
                  <a:schemeClr val="bg1"/>
                </a:solidFill>
                <a:latin typeface="Bebas Neue Bold" panose="020B0606020202050201" pitchFamily="34" charset="77"/>
                <a:ea typeface="+mj-ea"/>
                <a:cs typeface="+mj-cs"/>
              </a:defRPr>
            </a:lvl1pPr>
          </a:lstStyle>
          <a:p>
            <a:r>
              <a:rPr lang="sv-SE" sz="2000" dirty="0"/>
              <a:t>ÖPPNA </a:t>
            </a:r>
            <a:endParaRPr lang="sv-SE" dirty="0"/>
          </a:p>
        </p:txBody>
      </p:sp>
      <p:sp>
        <p:nvSpPr>
          <p:cNvPr id="10" name="Rubrik 1">
            <a:extLst>
              <a:ext uri="{FF2B5EF4-FFF2-40B4-BE49-F238E27FC236}">
                <a16:creationId xmlns:a16="http://schemas.microsoft.com/office/drawing/2014/main" id="{5CA66DA7-B609-DEA6-D703-C288A3DEC394}"/>
              </a:ext>
            </a:extLst>
          </p:cNvPr>
          <p:cNvSpPr txBox="1">
            <a:spLocks/>
          </p:cNvSpPr>
          <p:nvPr/>
        </p:nvSpPr>
        <p:spPr>
          <a:xfrm>
            <a:off x="1146566" y="2320466"/>
            <a:ext cx="4553194" cy="1014904"/>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b="1" i="0" kern="1200">
                <a:solidFill>
                  <a:schemeClr val="bg1"/>
                </a:solidFill>
                <a:latin typeface="Bebas Neue Bold" panose="020B0606020202050201" pitchFamily="34" charset="77"/>
                <a:ea typeface="+mj-ea"/>
                <a:cs typeface="+mj-cs"/>
              </a:defRPr>
            </a:lvl1pPr>
          </a:lstStyle>
          <a:p>
            <a:pPr marL="171450" indent="-171450">
              <a:lnSpc>
                <a:spcPct val="100000"/>
              </a:lnSpc>
              <a:spcBef>
                <a:spcPts val="0"/>
              </a:spcBef>
              <a:buFont typeface="Arial" panose="020B0604020202020204" pitchFamily="34" charset="0"/>
              <a:buChar char="•"/>
            </a:pPr>
            <a:r>
              <a:rPr lang="sv-SE" sz="900" b="0" dirty="0">
                <a:latin typeface="Roboto Light" panose="02000000000000000000" pitchFamily="2" charset="0"/>
                <a:ea typeface="Roboto Light" panose="02000000000000000000" pitchFamily="2" charset="0"/>
                <a:cs typeface="Roboto Light" panose="02000000000000000000" pitchFamily="2" charset="0"/>
              </a:rPr>
              <a:t>Nyckel + kort(för att komma in i cafét vid behov) hämtas av den person som har första passet för veckan.</a:t>
            </a:r>
          </a:p>
          <a:p>
            <a:pPr marL="171450" indent="-171450">
              <a:lnSpc>
                <a:spcPct val="100000"/>
              </a:lnSpc>
              <a:spcBef>
                <a:spcPts val="0"/>
              </a:spcBef>
              <a:buFont typeface="Arial" panose="020B0604020202020204" pitchFamily="34" charset="0"/>
              <a:buChar char="•"/>
            </a:pPr>
            <a:r>
              <a:rPr lang="sv-SE" sz="900" b="0" dirty="0">
                <a:latin typeface="Roboto Light" panose="02000000000000000000" pitchFamily="2" charset="0"/>
                <a:ea typeface="Roboto Light" panose="02000000000000000000" pitchFamily="2" charset="0"/>
                <a:cs typeface="Roboto Light" panose="02000000000000000000" pitchFamily="2" charset="0"/>
              </a:rPr>
              <a:t>Nyckel hämtas i den svarta lilla lådan som sitter på väggen jämte brevlådan på kortsidan av huset vid dörren in till kansliet. Kod till lådan får man av sin administratör.</a:t>
            </a:r>
          </a:p>
          <a:p>
            <a:pPr marL="171450" indent="-171450">
              <a:lnSpc>
                <a:spcPct val="100000"/>
              </a:lnSpc>
              <a:spcBef>
                <a:spcPts val="0"/>
              </a:spcBef>
              <a:buFont typeface="Arial" panose="020B0604020202020204" pitchFamily="34" charset="0"/>
              <a:buChar char="•"/>
            </a:pPr>
            <a:r>
              <a:rPr lang="sv-SE" sz="900" b="0" dirty="0">
                <a:latin typeface="Roboto Light" panose="02000000000000000000" pitchFamily="2" charset="0"/>
                <a:ea typeface="Roboto Light" panose="02000000000000000000" pitchFamily="2" charset="0"/>
                <a:cs typeface="Roboto Light" panose="02000000000000000000" pitchFamily="2" charset="0"/>
              </a:rPr>
              <a:t>Byttorps IF kioskverksamhet sker vid A-plan.</a:t>
            </a:r>
          </a:p>
          <a:p>
            <a:pPr marL="171450" indent="-171450">
              <a:lnSpc>
                <a:spcPct val="100000"/>
              </a:lnSpc>
              <a:spcBef>
                <a:spcPts val="0"/>
              </a:spcBef>
              <a:buFont typeface="Arial" panose="020B0604020202020204" pitchFamily="34" charset="0"/>
              <a:buChar char="•"/>
            </a:pPr>
            <a:r>
              <a:rPr lang="sv-SE" sz="900" b="0" dirty="0">
                <a:latin typeface="Roboto Light" panose="02000000000000000000" pitchFamily="2" charset="0"/>
                <a:ea typeface="Roboto Light" panose="02000000000000000000" pitchFamily="2" charset="0"/>
                <a:cs typeface="Roboto Light" panose="02000000000000000000" pitchFamily="2" charset="0"/>
              </a:rPr>
              <a:t>Ta bort draperi från fönster</a:t>
            </a:r>
          </a:p>
          <a:p>
            <a:pPr marL="171450" indent="-171450">
              <a:lnSpc>
                <a:spcPct val="100000"/>
              </a:lnSpc>
              <a:spcBef>
                <a:spcPts val="0"/>
              </a:spcBef>
              <a:buFont typeface="Arial" panose="020B0604020202020204" pitchFamily="34" charset="0"/>
              <a:buChar char="•"/>
            </a:pPr>
            <a:r>
              <a:rPr lang="sv-SE" sz="900" b="0" dirty="0">
                <a:latin typeface="Roboto Light" panose="02000000000000000000" pitchFamily="2" charset="0"/>
                <a:ea typeface="Roboto Light" panose="02000000000000000000" pitchFamily="2" charset="0"/>
                <a:cs typeface="Roboto Light" panose="02000000000000000000" pitchFamily="2" charset="0"/>
              </a:rPr>
              <a:t>Sätt ut beachflagga + solstolar + soptunna</a:t>
            </a:r>
          </a:p>
        </p:txBody>
      </p:sp>
      <p:pic>
        <p:nvPicPr>
          <p:cNvPr id="11" name="Bildobjekt 3">
            <a:extLst>
              <a:ext uri="{FF2B5EF4-FFF2-40B4-BE49-F238E27FC236}">
                <a16:creationId xmlns:a16="http://schemas.microsoft.com/office/drawing/2014/main" id="{4185FBCB-E45E-F9B2-DE51-487605B8CFCF}"/>
              </a:ext>
            </a:extLst>
          </p:cNvPr>
          <p:cNvPicPr>
            <a:picLocks noChangeAspect="1"/>
          </p:cNvPicPr>
          <p:nvPr/>
        </p:nvPicPr>
        <p:blipFill>
          <a:blip r:embed="rId2"/>
          <a:stretch>
            <a:fillRect/>
          </a:stretch>
        </p:blipFill>
        <p:spPr>
          <a:xfrm>
            <a:off x="1255302" y="3711795"/>
            <a:ext cx="1934718" cy="644136"/>
          </a:xfrm>
          <a:prstGeom prst="rect">
            <a:avLst/>
          </a:prstGeom>
        </p:spPr>
      </p:pic>
      <p:sp>
        <p:nvSpPr>
          <p:cNvPr id="12" name="Rubrik 1">
            <a:extLst>
              <a:ext uri="{FF2B5EF4-FFF2-40B4-BE49-F238E27FC236}">
                <a16:creationId xmlns:a16="http://schemas.microsoft.com/office/drawing/2014/main" id="{EABEA88A-4538-143A-49B5-213E3FDAED7D}"/>
              </a:ext>
            </a:extLst>
          </p:cNvPr>
          <p:cNvSpPr txBox="1">
            <a:spLocks/>
          </p:cNvSpPr>
          <p:nvPr/>
        </p:nvSpPr>
        <p:spPr>
          <a:xfrm>
            <a:off x="1370629" y="3805264"/>
            <a:ext cx="1934718" cy="46121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b="1" i="0" kern="1200">
                <a:solidFill>
                  <a:schemeClr val="bg1"/>
                </a:solidFill>
                <a:latin typeface="Bebas Neue Bold" panose="020B0606020202050201" pitchFamily="34" charset="77"/>
                <a:ea typeface="+mj-ea"/>
                <a:cs typeface="+mj-cs"/>
              </a:defRPr>
            </a:lvl1pPr>
          </a:lstStyle>
          <a:p>
            <a:r>
              <a:rPr lang="sv-SE" sz="2000" dirty="0"/>
              <a:t>KAFFE + KORV</a:t>
            </a:r>
            <a:endParaRPr lang="sv-SE" dirty="0"/>
          </a:p>
        </p:txBody>
      </p:sp>
      <p:sp>
        <p:nvSpPr>
          <p:cNvPr id="13" name="Rubrik 1">
            <a:extLst>
              <a:ext uri="{FF2B5EF4-FFF2-40B4-BE49-F238E27FC236}">
                <a16:creationId xmlns:a16="http://schemas.microsoft.com/office/drawing/2014/main" id="{EEFBC994-1143-D15F-1F81-EE6DA344F6B2}"/>
              </a:ext>
            </a:extLst>
          </p:cNvPr>
          <p:cNvSpPr txBox="1">
            <a:spLocks/>
          </p:cNvSpPr>
          <p:nvPr/>
        </p:nvSpPr>
        <p:spPr>
          <a:xfrm>
            <a:off x="1140680" y="4073239"/>
            <a:ext cx="4559080" cy="181904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b="1" i="0" kern="1200">
                <a:solidFill>
                  <a:schemeClr val="bg1"/>
                </a:solidFill>
                <a:latin typeface="Bebas Neue Bold" panose="020B0606020202050201" pitchFamily="34" charset="77"/>
                <a:ea typeface="+mj-ea"/>
                <a:cs typeface="+mj-cs"/>
              </a:defRPr>
            </a:lvl1pPr>
          </a:lstStyle>
          <a:p>
            <a:pPr marL="171450" indent="-171450">
              <a:lnSpc>
                <a:spcPct val="100000"/>
              </a:lnSpc>
              <a:spcBef>
                <a:spcPts val="0"/>
              </a:spcBef>
              <a:buFont typeface="Arial" panose="020B0604020202020204" pitchFamily="34" charset="0"/>
              <a:buChar char="•"/>
            </a:pPr>
            <a:r>
              <a:rPr lang="sv-SE" sz="900" b="0" dirty="0">
                <a:latin typeface="Roboto Light" panose="02000000000000000000" pitchFamily="2" charset="0"/>
                <a:ea typeface="Roboto Light" panose="02000000000000000000" pitchFamily="2" charset="0"/>
                <a:cs typeface="Roboto Light" panose="02000000000000000000" pitchFamily="2" charset="0"/>
              </a:rPr>
              <a:t>Vattendunk till kaffe och korv finns i kiosken, vatten hämtas med hjälp kort i </a:t>
            </a:r>
            <a:r>
              <a:rPr lang="sv-SE" sz="900" b="0" dirty="0" err="1">
                <a:latin typeface="Roboto Light" panose="02000000000000000000" pitchFamily="2" charset="0"/>
                <a:ea typeface="Roboto Light" panose="02000000000000000000" pitchFamily="2" charset="0"/>
                <a:cs typeface="Roboto Light" panose="02000000000000000000" pitchFamily="2" charset="0"/>
              </a:rPr>
              <a:t>Cafet</a:t>
            </a:r>
            <a:r>
              <a:rPr lang="sv-SE" sz="900" b="0" dirty="0">
                <a:latin typeface="Roboto Light" panose="02000000000000000000" pitchFamily="2" charset="0"/>
                <a:ea typeface="Roboto Light" panose="02000000000000000000" pitchFamily="2" charset="0"/>
                <a:cs typeface="Roboto Light" panose="02000000000000000000" pitchFamily="2" charset="0"/>
              </a:rPr>
              <a:t> (Klubbstugan).</a:t>
            </a:r>
          </a:p>
          <a:p>
            <a:pPr marL="171450" indent="-171450">
              <a:lnSpc>
                <a:spcPct val="100000"/>
              </a:lnSpc>
              <a:spcBef>
                <a:spcPts val="0"/>
              </a:spcBef>
              <a:buFont typeface="Arial" panose="020B0604020202020204" pitchFamily="34" charset="0"/>
              <a:buChar char="•"/>
            </a:pPr>
            <a:r>
              <a:rPr lang="sv-SE" sz="900" b="0" dirty="0">
                <a:latin typeface="Roboto Light" panose="02000000000000000000" pitchFamily="2" charset="0"/>
                <a:ea typeface="Roboto Light" panose="02000000000000000000" pitchFamily="2" charset="0"/>
                <a:cs typeface="Roboto Light" panose="02000000000000000000" pitchFamily="2" charset="0"/>
              </a:rPr>
              <a:t>Vatten kan även tas från kranen med tryckknapp som finns på utsidan av väggen mot fotbollsplanen </a:t>
            </a:r>
          </a:p>
          <a:p>
            <a:pPr marL="171450" indent="-171450">
              <a:lnSpc>
                <a:spcPct val="100000"/>
              </a:lnSpc>
              <a:spcBef>
                <a:spcPts val="0"/>
              </a:spcBef>
              <a:buFont typeface="Arial" panose="020B0604020202020204" pitchFamily="34" charset="0"/>
              <a:buChar char="•"/>
            </a:pPr>
            <a:r>
              <a:rPr lang="sv-SE" sz="900" b="0" dirty="0">
                <a:latin typeface="Roboto Light" panose="02000000000000000000" pitchFamily="2" charset="0"/>
                <a:ea typeface="Roboto Light" panose="02000000000000000000" pitchFamily="2" charset="0"/>
                <a:cs typeface="Roboto Light" panose="02000000000000000000" pitchFamily="2" charset="0"/>
              </a:rPr>
              <a:t>Koka upp kaffe och fyll på termos vid behov</a:t>
            </a:r>
          </a:p>
          <a:p>
            <a:pPr marL="171450" indent="-171450">
              <a:lnSpc>
                <a:spcPct val="100000"/>
              </a:lnSpc>
              <a:spcBef>
                <a:spcPts val="0"/>
              </a:spcBef>
              <a:buFont typeface="Arial" panose="020B0604020202020204" pitchFamily="34" charset="0"/>
              <a:buChar char="•"/>
            </a:pPr>
            <a:r>
              <a:rPr lang="sv-SE" sz="900" b="0" dirty="0">
                <a:latin typeface="Roboto Light" panose="02000000000000000000" pitchFamily="2" charset="0"/>
                <a:ea typeface="Roboto Light" panose="02000000000000000000" pitchFamily="2" charset="0"/>
                <a:cs typeface="Roboto Light" panose="02000000000000000000" pitchFamily="2" charset="0"/>
              </a:rPr>
              <a:t>Koka upp vatten i korvkoket</a:t>
            </a:r>
          </a:p>
          <a:p>
            <a:pPr marL="171450" indent="-171450">
              <a:lnSpc>
                <a:spcPct val="100000"/>
              </a:lnSpc>
              <a:spcBef>
                <a:spcPts val="0"/>
              </a:spcBef>
              <a:buFont typeface="Arial" panose="020B0604020202020204" pitchFamily="34" charset="0"/>
              <a:buChar char="•"/>
            </a:pPr>
            <a:r>
              <a:rPr lang="sv-SE" sz="900" b="0" dirty="0">
                <a:latin typeface="Roboto Light" panose="02000000000000000000" pitchFamily="2" charset="0"/>
                <a:ea typeface="Roboto Light" panose="02000000000000000000" pitchFamily="2" charset="0"/>
                <a:cs typeface="Roboto Light" panose="02000000000000000000" pitchFamily="2" charset="0"/>
              </a:rPr>
              <a:t>Korv + korvbröd finns i frysen (börja med ca fem </a:t>
            </a:r>
            <a:r>
              <a:rPr lang="sv-SE" sz="900" b="0" dirty="0" err="1">
                <a:latin typeface="Roboto Light" panose="02000000000000000000" pitchFamily="2" charset="0"/>
                <a:ea typeface="Roboto Light" panose="02000000000000000000" pitchFamily="2" charset="0"/>
                <a:cs typeface="Roboto Light" panose="02000000000000000000" pitchFamily="2" charset="0"/>
              </a:rPr>
              <a:t>st</a:t>
            </a:r>
            <a:r>
              <a:rPr lang="sv-SE" sz="900" b="0" dirty="0">
                <a:latin typeface="Roboto Light" panose="02000000000000000000" pitchFamily="2" charset="0"/>
                <a:ea typeface="Roboto Light" panose="02000000000000000000" pitchFamily="2" charset="0"/>
                <a:cs typeface="Roboto Light" panose="02000000000000000000" pitchFamily="2" charset="0"/>
              </a:rPr>
              <a:t> och ta sedan fram mer efter behov)</a:t>
            </a:r>
          </a:p>
          <a:p>
            <a:pPr marL="171450" indent="-171450">
              <a:lnSpc>
                <a:spcPct val="100000"/>
              </a:lnSpc>
              <a:spcBef>
                <a:spcPts val="0"/>
              </a:spcBef>
              <a:buFont typeface="Arial" panose="020B0604020202020204" pitchFamily="34" charset="0"/>
              <a:buChar char="•"/>
            </a:pPr>
            <a:r>
              <a:rPr lang="sv-SE" sz="900" b="0" dirty="0">
                <a:latin typeface="Roboto Light" panose="02000000000000000000" pitchFamily="2" charset="0"/>
                <a:ea typeface="Roboto Light" panose="02000000000000000000" pitchFamily="2" charset="0"/>
                <a:cs typeface="Roboto Light" panose="02000000000000000000" pitchFamily="2" charset="0"/>
              </a:rPr>
              <a:t>Lägg i korven (lagom antal)</a:t>
            </a:r>
          </a:p>
          <a:p>
            <a:pPr marL="171450" indent="-171450">
              <a:lnSpc>
                <a:spcPct val="100000"/>
              </a:lnSpc>
              <a:spcBef>
                <a:spcPts val="0"/>
              </a:spcBef>
              <a:buFont typeface="Arial" panose="020B0604020202020204" pitchFamily="34" charset="0"/>
              <a:buChar char="•"/>
            </a:pPr>
            <a:r>
              <a:rPr lang="sv-SE" sz="900" b="0" dirty="0">
                <a:latin typeface="Roboto Light" panose="02000000000000000000" pitchFamily="2" charset="0"/>
                <a:ea typeface="Roboto Light" panose="02000000000000000000" pitchFamily="2" charset="0"/>
                <a:cs typeface="Roboto Light" panose="02000000000000000000" pitchFamily="2" charset="0"/>
              </a:rPr>
              <a:t>Korven är klar när den flyter upp till ytan</a:t>
            </a:r>
          </a:p>
          <a:p>
            <a:pPr marL="171450" indent="-171450">
              <a:lnSpc>
                <a:spcPct val="100000"/>
              </a:lnSpc>
              <a:spcBef>
                <a:spcPts val="0"/>
              </a:spcBef>
              <a:buFont typeface="Arial" panose="020B0604020202020204" pitchFamily="34" charset="0"/>
              <a:buChar char="•"/>
            </a:pPr>
            <a:r>
              <a:rPr lang="sv-SE" sz="900" b="0" dirty="0">
                <a:latin typeface="Roboto Light" panose="02000000000000000000" pitchFamily="2" charset="0"/>
                <a:ea typeface="Roboto Light" panose="02000000000000000000" pitchFamily="2" charset="0"/>
                <a:cs typeface="Roboto Light" panose="02000000000000000000" pitchFamily="2" charset="0"/>
              </a:rPr>
              <a:t>Ställ fram ketchup och senap</a:t>
            </a:r>
          </a:p>
        </p:txBody>
      </p:sp>
      <p:pic>
        <p:nvPicPr>
          <p:cNvPr id="14" name="Bildobjekt 3">
            <a:extLst>
              <a:ext uri="{FF2B5EF4-FFF2-40B4-BE49-F238E27FC236}">
                <a16:creationId xmlns:a16="http://schemas.microsoft.com/office/drawing/2014/main" id="{7BF1B8D0-976E-51F4-BDD9-1D5255CF1A11}"/>
              </a:ext>
            </a:extLst>
          </p:cNvPr>
          <p:cNvPicPr>
            <a:picLocks noChangeAspect="1"/>
          </p:cNvPicPr>
          <p:nvPr/>
        </p:nvPicPr>
        <p:blipFill>
          <a:blip r:embed="rId2"/>
          <a:stretch>
            <a:fillRect/>
          </a:stretch>
        </p:blipFill>
        <p:spPr>
          <a:xfrm>
            <a:off x="7278540" y="1676330"/>
            <a:ext cx="1934718" cy="644136"/>
          </a:xfrm>
          <a:prstGeom prst="rect">
            <a:avLst/>
          </a:prstGeom>
        </p:spPr>
      </p:pic>
      <p:sp>
        <p:nvSpPr>
          <p:cNvPr id="15" name="Rubrik 1">
            <a:extLst>
              <a:ext uri="{FF2B5EF4-FFF2-40B4-BE49-F238E27FC236}">
                <a16:creationId xmlns:a16="http://schemas.microsoft.com/office/drawing/2014/main" id="{55ABB31D-04C7-20F5-0392-A33BA0175755}"/>
              </a:ext>
            </a:extLst>
          </p:cNvPr>
          <p:cNvSpPr txBox="1">
            <a:spLocks/>
          </p:cNvSpPr>
          <p:nvPr/>
        </p:nvSpPr>
        <p:spPr>
          <a:xfrm>
            <a:off x="7410698" y="1827055"/>
            <a:ext cx="3684157" cy="41991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b="1" i="0" kern="1200">
                <a:solidFill>
                  <a:schemeClr val="bg1"/>
                </a:solidFill>
                <a:latin typeface="Bebas Neue Bold" panose="020B0606020202050201" pitchFamily="34" charset="77"/>
                <a:ea typeface="+mj-ea"/>
                <a:cs typeface="+mj-cs"/>
              </a:defRPr>
            </a:lvl1pPr>
          </a:lstStyle>
          <a:p>
            <a:r>
              <a:rPr lang="sv-SE" sz="2000" dirty="0"/>
              <a:t> Ledare  + Domare </a:t>
            </a:r>
            <a:endParaRPr lang="sv-SE" dirty="0"/>
          </a:p>
        </p:txBody>
      </p:sp>
      <p:sp>
        <p:nvSpPr>
          <p:cNvPr id="16" name="Rubrik 1">
            <a:extLst>
              <a:ext uri="{FF2B5EF4-FFF2-40B4-BE49-F238E27FC236}">
                <a16:creationId xmlns:a16="http://schemas.microsoft.com/office/drawing/2014/main" id="{CCBA1E2E-9E7E-2DE2-1212-66AAAA95F0E4}"/>
              </a:ext>
            </a:extLst>
          </p:cNvPr>
          <p:cNvSpPr txBox="1">
            <a:spLocks/>
          </p:cNvSpPr>
          <p:nvPr/>
        </p:nvSpPr>
        <p:spPr>
          <a:xfrm>
            <a:off x="7166424" y="2210587"/>
            <a:ext cx="3816316" cy="963763"/>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b="1" i="0" kern="1200">
                <a:solidFill>
                  <a:schemeClr val="bg1"/>
                </a:solidFill>
                <a:latin typeface="Bebas Neue Bold" panose="020B0606020202050201" pitchFamily="34" charset="77"/>
                <a:ea typeface="+mj-ea"/>
                <a:cs typeface="+mj-cs"/>
              </a:defRPr>
            </a:lvl1pPr>
          </a:lstStyle>
          <a:p>
            <a:pPr>
              <a:lnSpc>
                <a:spcPct val="100000"/>
              </a:lnSpc>
              <a:spcBef>
                <a:spcPts val="0"/>
              </a:spcBef>
            </a:pPr>
            <a:endParaRPr lang="sv-SE" sz="900" b="0" dirty="0">
              <a:latin typeface="Roboto Light" panose="02000000000000000000" pitchFamily="2" charset="0"/>
              <a:ea typeface="Roboto Light" panose="02000000000000000000" pitchFamily="2" charset="0"/>
              <a:cs typeface="Roboto Light" panose="02000000000000000000" pitchFamily="2" charset="0"/>
            </a:endParaRPr>
          </a:p>
          <a:p>
            <a:pPr marL="171450" indent="-171450">
              <a:lnSpc>
                <a:spcPct val="100000"/>
              </a:lnSpc>
              <a:spcBef>
                <a:spcPts val="0"/>
              </a:spcBef>
              <a:buFont typeface="Arial" panose="020B0604020202020204" pitchFamily="34" charset="0"/>
              <a:buChar char="•"/>
            </a:pPr>
            <a:r>
              <a:rPr lang="sv-SE" sz="900" b="0" dirty="0">
                <a:latin typeface="Roboto Light" panose="02000000000000000000" pitchFamily="2" charset="0"/>
                <a:ea typeface="Roboto Light" panose="02000000000000000000" pitchFamily="2" charset="0"/>
                <a:cs typeface="Roboto Light" panose="02000000000000000000" pitchFamily="2" charset="0"/>
              </a:rPr>
              <a:t>Coach/ledar-kaffe finns och våra ledare erhåller detta gratis.</a:t>
            </a:r>
          </a:p>
          <a:p>
            <a:pPr marL="171450" indent="-171450">
              <a:lnSpc>
                <a:spcPct val="100000"/>
              </a:lnSpc>
              <a:spcBef>
                <a:spcPts val="0"/>
              </a:spcBef>
              <a:buFont typeface="Arial" panose="020B0604020202020204" pitchFamily="34" charset="0"/>
              <a:buChar char="•"/>
            </a:pPr>
            <a:r>
              <a:rPr lang="sv-SE" sz="900" b="0" dirty="0">
                <a:latin typeface="Roboto Light" panose="02000000000000000000" pitchFamily="2" charset="0"/>
                <a:ea typeface="Roboto Light" panose="02000000000000000000" pitchFamily="2" charset="0"/>
                <a:cs typeface="Roboto Light" panose="02000000000000000000" pitchFamily="2" charset="0"/>
              </a:rPr>
              <a:t>Domare som dömt matcher får ej något gratis då föreningen betalar dem ett arvode för att döma.</a:t>
            </a:r>
          </a:p>
        </p:txBody>
      </p:sp>
      <p:pic>
        <p:nvPicPr>
          <p:cNvPr id="17" name="Bildobjekt 3">
            <a:extLst>
              <a:ext uri="{FF2B5EF4-FFF2-40B4-BE49-F238E27FC236}">
                <a16:creationId xmlns:a16="http://schemas.microsoft.com/office/drawing/2014/main" id="{3568C58B-083E-AA98-C238-1AB6FFD909B4}"/>
              </a:ext>
            </a:extLst>
          </p:cNvPr>
          <p:cNvPicPr>
            <a:picLocks noChangeAspect="1"/>
          </p:cNvPicPr>
          <p:nvPr/>
        </p:nvPicPr>
        <p:blipFill>
          <a:blip r:embed="rId2"/>
          <a:stretch>
            <a:fillRect/>
          </a:stretch>
        </p:blipFill>
        <p:spPr>
          <a:xfrm>
            <a:off x="7365808" y="3731020"/>
            <a:ext cx="1934718" cy="644136"/>
          </a:xfrm>
          <a:prstGeom prst="rect">
            <a:avLst/>
          </a:prstGeom>
        </p:spPr>
      </p:pic>
      <p:sp>
        <p:nvSpPr>
          <p:cNvPr id="18" name="Rubrik 1">
            <a:extLst>
              <a:ext uri="{FF2B5EF4-FFF2-40B4-BE49-F238E27FC236}">
                <a16:creationId xmlns:a16="http://schemas.microsoft.com/office/drawing/2014/main" id="{66C18906-7AD7-9BA8-F904-2E4BDC50BB89}"/>
              </a:ext>
            </a:extLst>
          </p:cNvPr>
          <p:cNvSpPr txBox="1">
            <a:spLocks/>
          </p:cNvSpPr>
          <p:nvPr/>
        </p:nvSpPr>
        <p:spPr>
          <a:xfrm>
            <a:off x="7540239" y="3839699"/>
            <a:ext cx="923297" cy="42677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b="1" i="0" kern="1200">
                <a:solidFill>
                  <a:schemeClr val="bg1"/>
                </a:solidFill>
                <a:latin typeface="Bebas Neue Bold" panose="020B0606020202050201" pitchFamily="34" charset="77"/>
                <a:ea typeface="+mj-ea"/>
                <a:cs typeface="+mj-cs"/>
              </a:defRPr>
            </a:lvl1pPr>
          </a:lstStyle>
          <a:p>
            <a:r>
              <a:rPr lang="sv-SE" sz="2000" dirty="0"/>
              <a:t>STÄNGA</a:t>
            </a:r>
            <a:endParaRPr lang="sv-SE" dirty="0"/>
          </a:p>
        </p:txBody>
      </p:sp>
      <p:sp>
        <p:nvSpPr>
          <p:cNvPr id="19" name="Rubrik 1">
            <a:extLst>
              <a:ext uri="{FF2B5EF4-FFF2-40B4-BE49-F238E27FC236}">
                <a16:creationId xmlns:a16="http://schemas.microsoft.com/office/drawing/2014/main" id="{90D07630-CC3D-D308-30B3-7BA8B11327E7}"/>
              </a:ext>
            </a:extLst>
          </p:cNvPr>
          <p:cNvSpPr txBox="1">
            <a:spLocks/>
          </p:cNvSpPr>
          <p:nvPr/>
        </p:nvSpPr>
        <p:spPr>
          <a:xfrm>
            <a:off x="7226250" y="3968545"/>
            <a:ext cx="3974016" cy="181904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b="1" i="0" kern="1200">
                <a:solidFill>
                  <a:schemeClr val="bg1"/>
                </a:solidFill>
                <a:latin typeface="Bebas Neue Bold" panose="020B0606020202050201" pitchFamily="34" charset="77"/>
                <a:ea typeface="+mj-ea"/>
                <a:cs typeface="+mj-cs"/>
              </a:defRPr>
            </a:lvl1pPr>
          </a:lstStyle>
          <a:p>
            <a:pPr marL="171450" indent="-171450">
              <a:lnSpc>
                <a:spcPct val="100000"/>
              </a:lnSpc>
              <a:spcBef>
                <a:spcPts val="0"/>
              </a:spcBef>
              <a:buFont typeface="Arial" panose="020B0604020202020204" pitchFamily="34" charset="0"/>
              <a:buChar char="•"/>
            </a:pPr>
            <a:r>
              <a:rPr lang="sv-SE" sz="900" b="0" dirty="0">
                <a:latin typeface="Roboto Light" panose="02000000000000000000" pitchFamily="2" charset="0"/>
                <a:ea typeface="Roboto Light" panose="02000000000000000000" pitchFamily="2" charset="0"/>
                <a:cs typeface="Roboto Light" panose="02000000000000000000" pitchFamily="2" charset="0"/>
              </a:rPr>
              <a:t>Släng överbliven korv och häll ut vattnet från korvkoket.</a:t>
            </a:r>
          </a:p>
          <a:p>
            <a:pPr marL="171450" indent="-171450">
              <a:lnSpc>
                <a:spcPct val="100000"/>
              </a:lnSpc>
              <a:spcBef>
                <a:spcPts val="0"/>
              </a:spcBef>
              <a:buFont typeface="Arial" panose="020B0604020202020204" pitchFamily="34" charset="0"/>
              <a:buChar char="•"/>
            </a:pPr>
            <a:r>
              <a:rPr lang="sv-SE" sz="900" b="0" dirty="0">
                <a:latin typeface="Roboto Light" panose="02000000000000000000" pitchFamily="2" charset="0"/>
                <a:ea typeface="Roboto Light" panose="02000000000000000000" pitchFamily="2" charset="0"/>
                <a:cs typeface="Roboto Light" panose="02000000000000000000" pitchFamily="2" charset="0"/>
              </a:rPr>
              <a:t>Torka av bänkar och golv</a:t>
            </a:r>
          </a:p>
          <a:p>
            <a:pPr marL="171450" indent="-171450">
              <a:lnSpc>
                <a:spcPct val="100000"/>
              </a:lnSpc>
              <a:spcBef>
                <a:spcPts val="0"/>
              </a:spcBef>
              <a:buFont typeface="Arial" panose="020B0604020202020204" pitchFamily="34" charset="0"/>
              <a:buChar char="•"/>
            </a:pPr>
            <a:r>
              <a:rPr lang="sv-SE" sz="900" b="0" dirty="0">
                <a:latin typeface="Roboto Light" panose="02000000000000000000" pitchFamily="2" charset="0"/>
                <a:ea typeface="Roboto Light" panose="02000000000000000000" pitchFamily="2" charset="0"/>
                <a:cs typeface="Roboto Light" panose="02000000000000000000" pitchFamily="2" charset="0"/>
              </a:rPr>
              <a:t>Ta in flaggor och papperskorgar</a:t>
            </a:r>
          </a:p>
          <a:p>
            <a:pPr marL="171450" indent="-171450">
              <a:lnSpc>
                <a:spcPct val="100000"/>
              </a:lnSpc>
              <a:spcBef>
                <a:spcPts val="0"/>
              </a:spcBef>
              <a:buFont typeface="Arial" panose="020B0604020202020204" pitchFamily="34" charset="0"/>
              <a:buChar char="•"/>
            </a:pPr>
            <a:r>
              <a:rPr lang="sv-SE" sz="900" b="0" dirty="0">
                <a:latin typeface="Roboto Light" panose="02000000000000000000" pitchFamily="2" charset="0"/>
                <a:ea typeface="Roboto Light" panose="02000000000000000000" pitchFamily="2" charset="0"/>
                <a:cs typeface="Roboto Light" panose="02000000000000000000" pitchFamily="2" charset="0"/>
              </a:rPr>
              <a:t>Kansliet tar hand om disk nästkommande dag</a:t>
            </a:r>
          </a:p>
          <a:p>
            <a:pPr marL="171450" indent="-171450">
              <a:lnSpc>
                <a:spcPct val="100000"/>
              </a:lnSpc>
              <a:spcBef>
                <a:spcPts val="0"/>
              </a:spcBef>
              <a:buFont typeface="Arial" panose="020B0604020202020204" pitchFamily="34" charset="0"/>
              <a:buChar char="•"/>
            </a:pPr>
            <a:r>
              <a:rPr lang="sv-SE" sz="900" b="0" dirty="0">
                <a:latin typeface="Roboto Light" panose="02000000000000000000" pitchFamily="2" charset="0"/>
                <a:ea typeface="Roboto Light" panose="02000000000000000000" pitchFamily="2" charset="0"/>
                <a:cs typeface="Roboto Light" panose="02000000000000000000" pitchFamily="2" charset="0"/>
              </a:rPr>
              <a:t>Soporna lämnas i cafét</a:t>
            </a:r>
          </a:p>
          <a:p>
            <a:pPr marL="171450" indent="-171450">
              <a:lnSpc>
                <a:spcPct val="100000"/>
              </a:lnSpc>
              <a:spcBef>
                <a:spcPts val="0"/>
              </a:spcBef>
              <a:buFont typeface="Arial" panose="020B0604020202020204" pitchFamily="34" charset="0"/>
              <a:buChar char="•"/>
            </a:pPr>
            <a:r>
              <a:rPr lang="sv-SE" sz="900" b="0" dirty="0">
                <a:latin typeface="Roboto Light" panose="02000000000000000000" pitchFamily="2" charset="0"/>
                <a:ea typeface="Roboto Light" panose="02000000000000000000" pitchFamily="2" charset="0"/>
                <a:cs typeface="Roboto Light" panose="02000000000000000000" pitchFamily="2" charset="0"/>
              </a:rPr>
              <a:t>Häng tillbaka draperiet</a:t>
            </a:r>
          </a:p>
          <a:p>
            <a:pPr marL="171450" indent="-171450">
              <a:lnSpc>
                <a:spcPct val="100000"/>
              </a:lnSpc>
              <a:spcBef>
                <a:spcPts val="0"/>
              </a:spcBef>
              <a:buFont typeface="Arial" panose="020B0604020202020204" pitchFamily="34" charset="0"/>
              <a:buChar char="•"/>
            </a:pPr>
            <a:r>
              <a:rPr lang="sv-SE" sz="900" b="0" dirty="0">
                <a:latin typeface="Roboto Light" panose="02000000000000000000" pitchFamily="2" charset="0"/>
                <a:ea typeface="Roboto Light" panose="02000000000000000000" pitchFamily="2" charset="0"/>
                <a:cs typeface="Roboto Light" panose="02000000000000000000" pitchFamily="2" charset="0"/>
              </a:rPr>
              <a:t>Lås dörren till kiosken.</a:t>
            </a:r>
          </a:p>
          <a:p>
            <a:pPr marL="171450" indent="-171450">
              <a:lnSpc>
                <a:spcPct val="100000"/>
              </a:lnSpc>
              <a:spcBef>
                <a:spcPts val="0"/>
              </a:spcBef>
              <a:buFont typeface="Arial" panose="020B0604020202020204" pitchFamily="34" charset="0"/>
              <a:buChar char="•"/>
            </a:pPr>
            <a:r>
              <a:rPr lang="sv-SE" sz="900" b="0" dirty="0">
                <a:latin typeface="Roboto Light" panose="02000000000000000000" pitchFamily="2" charset="0"/>
                <a:ea typeface="Roboto Light" panose="02000000000000000000" pitchFamily="2" charset="0"/>
                <a:cs typeface="Roboto Light" panose="02000000000000000000" pitchFamily="2" charset="0"/>
              </a:rPr>
              <a:t>Nyckel + kort hämtas/lämnas i svarta lådan under veckan och sista person på söndagens pass lämnar in nyckeln under dörren till kontoret via cafét eller lägger tillbaka den i lådan igen.</a:t>
            </a:r>
          </a:p>
        </p:txBody>
      </p:sp>
    </p:spTree>
    <p:extLst>
      <p:ext uri="{BB962C8B-B14F-4D97-AF65-F5344CB8AC3E}">
        <p14:creationId xmlns:p14="http://schemas.microsoft.com/office/powerpoint/2010/main" val="3205880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0408E39-50F6-A412-3F32-6323D18B0585}"/>
              </a:ext>
            </a:extLst>
          </p:cNvPr>
          <p:cNvSpPr>
            <a:spLocks noGrp="1"/>
          </p:cNvSpPr>
          <p:nvPr>
            <p:ph type="ctrTitle"/>
          </p:nvPr>
        </p:nvSpPr>
        <p:spPr>
          <a:xfrm>
            <a:off x="1524000" y="3187165"/>
            <a:ext cx="9144000" cy="2387600"/>
          </a:xfrm>
        </p:spPr>
        <p:txBody>
          <a:bodyPr/>
          <a:lstStyle/>
          <a:p>
            <a:r>
              <a:rPr lang="sv-SE" dirty="0"/>
              <a:t>Tack för ERT ENGAGEMANG</a:t>
            </a:r>
            <a:br>
              <a:rPr lang="sv-SE" dirty="0"/>
            </a:br>
            <a:r>
              <a:rPr lang="sv-SE" dirty="0"/>
              <a:t>Vi ses på fotbollsplanen</a:t>
            </a:r>
          </a:p>
        </p:txBody>
      </p:sp>
      <p:pic>
        <p:nvPicPr>
          <p:cNvPr id="6" name="Bildobjekt 5">
            <a:extLst>
              <a:ext uri="{FF2B5EF4-FFF2-40B4-BE49-F238E27FC236}">
                <a16:creationId xmlns:a16="http://schemas.microsoft.com/office/drawing/2014/main" id="{56AF9343-4DA2-F45C-87F4-667F639C91FC}"/>
              </a:ext>
            </a:extLst>
          </p:cNvPr>
          <p:cNvPicPr>
            <a:picLocks noChangeAspect="1"/>
          </p:cNvPicPr>
          <p:nvPr/>
        </p:nvPicPr>
        <p:blipFill>
          <a:blip r:embed="rId2"/>
          <a:stretch>
            <a:fillRect/>
          </a:stretch>
        </p:blipFill>
        <p:spPr>
          <a:xfrm>
            <a:off x="4473003" y="939779"/>
            <a:ext cx="3245993" cy="2853620"/>
          </a:xfrm>
          <a:prstGeom prst="rect">
            <a:avLst/>
          </a:prstGeom>
        </p:spPr>
      </p:pic>
    </p:spTree>
    <p:extLst>
      <p:ext uri="{BB962C8B-B14F-4D97-AF65-F5344CB8AC3E}">
        <p14:creationId xmlns:p14="http://schemas.microsoft.com/office/powerpoint/2010/main" val="3269351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tema">
  <a:themeElements>
    <a:clrScheme name="Byttorps IF">
      <a:dk1>
        <a:srgbClr val="000000"/>
      </a:dk1>
      <a:lt1>
        <a:srgbClr val="FFFFFF"/>
      </a:lt1>
      <a:dk2>
        <a:srgbClr val="242852"/>
      </a:dk2>
      <a:lt2>
        <a:srgbClr val="FEFFFF"/>
      </a:lt2>
      <a:accent1>
        <a:srgbClr val="004411"/>
      </a:accent1>
      <a:accent2>
        <a:srgbClr val="BE863C"/>
      </a:accent2>
      <a:accent3>
        <a:srgbClr val="005D2F"/>
      </a:accent3>
      <a:accent4>
        <a:srgbClr val="007F49"/>
      </a:accent4>
      <a:accent5>
        <a:srgbClr val="3F9F6E"/>
      </a:accent5>
      <a:accent6>
        <a:srgbClr val="B3DAC6"/>
      </a:accent6>
      <a:hlink>
        <a:srgbClr val="B3DAC6"/>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tema">
  <a:themeElements>
    <a:clrScheme name="Byttorps IF">
      <a:dk1>
        <a:srgbClr val="000000"/>
      </a:dk1>
      <a:lt1>
        <a:srgbClr val="FFFFFF"/>
      </a:lt1>
      <a:dk2>
        <a:srgbClr val="242852"/>
      </a:dk2>
      <a:lt2>
        <a:srgbClr val="FEFFFF"/>
      </a:lt2>
      <a:accent1>
        <a:srgbClr val="004411"/>
      </a:accent1>
      <a:accent2>
        <a:srgbClr val="BE863C"/>
      </a:accent2>
      <a:accent3>
        <a:srgbClr val="005D2F"/>
      </a:accent3>
      <a:accent4>
        <a:srgbClr val="007F49"/>
      </a:accent4>
      <a:accent5>
        <a:srgbClr val="3F9F6E"/>
      </a:accent5>
      <a:accent6>
        <a:srgbClr val="B3DAC6"/>
      </a:accent6>
      <a:hlink>
        <a:srgbClr val="B3DAC6"/>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4588</TotalTime>
  <Words>348</Words>
  <Application>Microsoft Office PowerPoint</Application>
  <PresentationFormat>Bredbild</PresentationFormat>
  <Paragraphs>33</Paragraphs>
  <Slides>4</Slides>
  <Notes>0</Notes>
  <HiddenSlides>0</HiddenSlides>
  <MMClips>0</MMClips>
  <ScaleCrop>false</ScaleCrop>
  <HeadingPairs>
    <vt:vector size="6" baseType="variant">
      <vt:variant>
        <vt:lpstr>Använt teckensnitt</vt:lpstr>
      </vt:variant>
      <vt:variant>
        <vt:i4>4</vt:i4>
      </vt:variant>
      <vt:variant>
        <vt:lpstr>Tema</vt:lpstr>
      </vt:variant>
      <vt:variant>
        <vt:i4>2</vt:i4>
      </vt:variant>
      <vt:variant>
        <vt:lpstr>Bildrubriker</vt:lpstr>
      </vt:variant>
      <vt:variant>
        <vt:i4>4</vt:i4>
      </vt:variant>
    </vt:vector>
  </HeadingPairs>
  <TitlesOfParts>
    <vt:vector size="10" baseType="lpstr">
      <vt:lpstr>ROBOTO LIGHT</vt:lpstr>
      <vt:lpstr>Bebas Neue Bold</vt:lpstr>
      <vt:lpstr>Aptos</vt:lpstr>
      <vt:lpstr>Arial</vt:lpstr>
      <vt:lpstr>Office-tema</vt:lpstr>
      <vt:lpstr>1_Office-tema</vt:lpstr>
      <vt:lpstr>KIOSK </vt:lpstr>
      <vt:lpstr>PowerPoint-presentation</vt:lpstr>
      <vt:lpstr>KIOSK – CHEcKLISTA </vt:lpstr>
      <vt:lpstr>Tack för ERT ENGAGEMANG Vi ses på fotbollsplanen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Magnus Wallmark</dc:creator>
  <cp:lastModifiedBy>Katarina Berggren</cp:lastModifiedBy>
  <cp:revision>18</cp:revision>
  <dcterms:created xsi:type="dcterms:W3CDTF">2024-01-28T16:58:03Z</dcterms:created>
  <dcterms:modified xsi:type="dcterms:W3CDTF">2026-06-17T08:45:13Z</dcterms:modified>
</cp:coreProperties>
</file>