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2136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34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58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72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73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55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36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6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48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50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3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20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5E52-E879-47F5-86B2-932B88D03442}" type="datetimeFigureOut">
              <a:rPr lang="sv-SE" smtClean="0"/>
              <a:t>2016-02-09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8B5A-47EC-43CC-AD20-4CDFA777F4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6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71487" y="987819"/>
            <a:ext cx="5915025" cy="1248266"/>
          </a:xfrm>
        </p:spPr>
        <p:txBody>
          <a:bodyPr>
            <a:normAutofit/>
          </a:bodyPr>
          <a:lstStyle/>
          <a:p>
            <a:r>
              <a:rPr lang="sv-SE" sz="2800" dirty="0" smtClean="0"/>
              <a:t>Olycksfall/Skaderapporteringsblankett</a:t>
            </a:r>
            <a:endParaRPr lang="sv-SE" sz="28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71487" y="2036389"/>
            <a:ext cx="5915025" cy="10283947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Datum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Namn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Lag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Plats där olyckan/skadan hände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Skador som uppstod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Besök hos läkare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Övriga upplysningar</a:t>
            </a:r>
            <a:endParaRPr lang="sv-SE" dirty="0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546998"/>
              </p:ext>
            </p:extLst>
          </p:nvPr>
        </p:nvGraphicFramePr>
        <p:xfrm>
          <a:off x="2670334" y="182880"/>
          <a:ext cx="1517332" cy="115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0415" imgH="3427327" progId="PowerPoint.Show.12">
                  <p:embed/>
                </p:oleObj>
              </mc:Choice>
              <mc:Fallback>
                <p:oleObj name="Presentation" r:id="rId3" imgW="4570415" imgH="34273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334" y="182880"/>
                        <a:ext cx="1517332" cy="115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Rak 7"/>
          <p:cNvCxnSpPr/>
          <p:nvPr/>
        </p:nvCxnSpPr>
        <p:spPr>
          <a:xfrm>
            <a:off x="1371600" y="2400300"/>
            <a:ext cx="36347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1371600" y="3155324"/>
            <a:ext cx="36347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371600" y="3988491"/>
            <a:ext cx="363474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471487" y="5363657"/>
            <a:ext cx="58350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V="1">
            <a:off x="451484" y="7331510"/>
            <a:ext cx="5835015" cy="338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V="1">
            <a:off x="491489" y="6738823"/>
            <a:ext cx="5875019" cy="5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 flipV="1">
            <a:off x="451484" y="6146136"/>
            <a:ext cx="5875019" cy="518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/>
        </p:nvCxnSpPr>
        <p:spPr>
          <a:xfrm flipV="1">
            <a:off x="485500" y="8310972"/>
            <a:ext cx="5915025" cy="32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 flipV="1">
            <a:off x="423458" y="9505086"/>
            <a:ext cx="5963054" cy="4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/>
          <p:cNvCxnSpPr/>
          <p:nvPr/>
        </p:nvCxnSpPr>
        <p:spPr>
          <a:xfrm flipV="1">
            <a:off x="485500" y="10050760"/>
            <a:ext cx="5963054" cy="48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V="1">
            <a:off x="802105" y="10315074"/>
            <a:ext cx="0" cy="33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/>
        </p:nvCxnSpPr>
        <p:spPr>
          <a:xfrm flipV="1">
            <a:off x="423458" y="10672510"/>
            <a:ext cx="5943051" cy="37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/>
          <p:cNvCxnSpPr/>
          <p:nvPr/>
        </p:nvCxnSpPr>
        <p:spPr>
          <a:xfrm flipV="1">
            <a:off x="471487" y="11261205"/>
            <a:ext cx="6017074" cy="39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16</Words>
  <Application>Microsoft Office PowerPoint</Application>
  <PresentationFormat>Bredbild</PresentationFormat>
  <Paragraphs>19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Microsoft PowerPoint Presentation</vt:lpstr>
      <vt:lpstr>Olycksfall/Skaderapporteringsblankett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Olycksfall/Skaderapporteringsblankett</dc:title>
  <dc:creator>Byttorps Idrottsförening</dc:creator>
  <cp:lastModifiedBy>Byttorps Idrottsförening</cp:lastModifiedBy>
  <cp:revision>6</cp:revision>
  <cp:lastPrinted>2016-02-09T14:42:40Z</cp:lastPrinted>
  <dcterms:created xsi:type="dcterms:W3CDTF">2016-02-09T14:14:32Z</dcterms:created>
  <dcterms:modified xsi:type="dcterms:W3CDTF">2016-02-09T15:01:43Z</dcterms:modified>
</cp:coreProperties>
</file>