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73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61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17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07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15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56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740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05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86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AF00-29DA-4734-8832-A25ACCC4DE63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2237-B6DC-4CBD-9D0A-A58206C2EB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1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PowerPoint_Presentation2.pptx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03031" y="50802"/>
            <a:ext cx="12192000" cy="2387600"/>
          </a:xfrm>
        </p:spPr>
        <p:txBody>
          <a:bodyPr>
            <a:normAutofit/>
          </a:bodyPr>
          <a:lstStyle/>
          <a:p>
            <a:r>
              <a:rPr lang="sv-SE" sz="5400" dirty="0" smtClean="0"/>
              <a:t>Omhändertagande vid </a:t>
            </a:r>
            <a:br>
              <a:rPr lang="sv-SE" sz="5400" dirty="0" smtClean="0"/>
            </a:br>
            <a:r>
              <a:rPr lang="sv-SE" sz="5400" dirty="0" smtClean="0"/>
              <a:t>olycksfall / akut sjukdom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438400" y="2550017"/>
            <a:ext cx="9144000" cy="430798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Lämna aldrig den skadade ensam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Tillkalla annan vuxen för hjälp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Tillkalla ambulans om det behövs, telefon 112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Se till att någon möter ambulansen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Underrätta förälder / anhörig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Vid osäkerhet angående skada/omhändertagande ring sjukvårdsupplysningen, telefon 1177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Trösta, finnas tillhands och hämta gärna en filt till den skadade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1698"/>
              </p:ext>
            </p:extLst>
          </p:nvPr>
        </p:nvGraphicFramePr>
        <p:xfrm>
          <a:off x="0" y="66256"/>
          <a:ext cx="2693831" cy="202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415" imgH="3427327" progId="PowerPoint.Show.12">
                  <p:embed/>
                </p:oleObj>
              </mc:Choice>
              <mc:Fallback>
                <p:oleObj name="Presentation" r:id="rId3" imgW="4570415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6256"/>
                        <a:ext cx="2693831" cy="2020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31156"/>
              </p:ext>
            </p:extLst>
          </p:nvPr>
        </p:nvGraphicFramePr>
        <p:xfrm>
          <a:off x="9579736" y="50802"/>
          <a:ext cx="2612264" cy="195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5" imgW="4570415" imgH="3427327" progId="PowerPoint.Show.12">
                  <p:embed/>
                </p:oleObj>
              </mc:Choice>
              <mc:Fallback>
                <p:oleObj name="Presentation" r:id="rId5" imgW="4570415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9736" y="50802"/>
                        <a:ext cx="2612264" cy="1958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1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</Words>
  <Application>Microsoft Office PowerPoint</Application>
  <PresentationFormat>Bredbild</PresentationFormat>
  <Paragraphs>8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Microsoft PowerPoint Presentation</vt:lpstr>
      <vt:lpstr>Omhändertagande vid  olycksfall / akut sjukdom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Byttorps Idrottsförening</dc:creator>
  <cp:lastModifiedBy>Byttorps Idrottsförening</cp:lastModifiedBy>
  <cp:revision>3</cp:revision>
  <dcterms:created xsi:type="dcterms:W3CDTF">2016-02-09T12:30:02Z</dcterms:created>
  <dcterms:modified xsi:type="dcterms:W3CDTF">2016-02-09T13:08:05Z</dcterms:modified>
</cp:coreProperties>
</file>