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pptx" ContentType="application/vnd.openxmlformats-officedocument.presentationml.presentation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12192000" cy="6858000"/>
  <p:notesSz cx="6858000" cy="9144000"/>
  <p:defaultTextStyle>
    <a:defPPr>
      <a:defRPr lang="sv-S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74" d="100"/>
          <a:sy n="74" d="100"/>
        </p:scale>
        <p:origin x="576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Rubrik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sv-SE" smtClean="0"/>
              <a:t>Klicka här för att ändra format</a:t>
            </a:r>
            <a:endParaRPr lang="sv-SE"/>
          </a:p>
        </p:txBody>
      </p:sp>
      <p:sp>
        <p:nvSpPr>
          <p:cNvPr id="3" name="Underrubrik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sv-SE" smtClean="0"/>
              <a:t>Klicka här för att ändra format på underrubrik i bakgrunden</a:t>
            </a:r>
            <a:endParaRPr lang="sv-SE"/>
          </a:p>
        </p:txBody>
      </p:sp>
      <p:sp>
        <p:nvSpPr>
          <p:cNvPr id="4" name="Platshållare fö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FFAF00-29DA-4734-8832-A25ACCC4DE63}" type="datetimeFigureOut">
              <a:rPr lang="sv-SE" smtClean="0"/>
              <a:t>2016-02-09</a:t>
            </a:fld>
            <a:endParaRPr lang="sv-SE"/>
          </a:p>
        </p:txBody>
      </p:sp>
      <p:sp>
        <p:nvSpPr>
          <p:cNvPr id="5" name="Platshållare för sidfo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DD2237-B6DC-4CBD-9D0A-A58206C2EBA5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60773138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Rubrik och innehå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smtClean="0"/>
              <a:t>Klicka här för att ändra format</a:t>
            </a:r>
            <a:endParaRPr lang="sv-SE"/>
          </a:p>
        </p:txBody>
      </p:sp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sv-SE" smtClean="0"/>
              <a:t>Klicka här för att ändra format på bakgrundstexten</a:t>
            </a:r>
          </a:p>
          <a:p>
            <a:pPr lvl="1"/>
            <a:r>
              <a:rPr lang="sv-SE" smtClean="0"/>
              <a:t>Nivå två</a:t>
            </a:r>
          </a:p>
          <a:p>
            <a:pPr lvl="2"/>
            <a:r>
              <a:rPr lang="sv-SE" smtClean="0"/>
              <a:t>Nivå tre</a:t>
            </a:r>
          </a:p>
          <a:p>
            <a:pPr lvl="3"/>
            <a:r>
              <a:rPr lang="sv-SE" smtClean="0"/>
              <a:t>Nivå fyra</a:t>
            </a:r>
          </a:p>
          <a:p>
            <a:pPr lvl="4"/>
            <a:r>
              <a:rPr lang="sv-SE" smtClean="0"/>
              <a:t>Nivå fem</a:t>
            </a:r>
            <a:endParaRPr lang="sv-SE"/>
          </a:p>
        </p:txBody>
      </p:sp>
      <p:sp>
        <p:nvSpPr>
          <p:cNvPr id="4" name="Platshållare fö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FFAF00-29DA-4734-8832-A25ACCC4DE63}" type="datetimeFigureOut">
              <a:rPr lang="sv-SE" smtClean="0"/>
              <a:t>2016-02-09</a:t>
            </a:fld>
            <a:endParaRPr lang="sv-SE"/>
          </a:p>
        </p:txBody>
      </p:sp>
      <p:sp>
        <p:nvSpPr>
          <p:cNvPr id="5" name="Platshållare för sidfo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DD2237-B6DC-4CBD-9D0A-A58206C2EBA5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66207684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vsnitts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sv-SE" smtClean="0"/>
              <a:t>Klicka här för att ändra format</a:t>
            </a:r>
            <a:endParaRPr lang="sv-SE"/>
          </a:p>
        </p:txBody>
      </p:sp>
      <p:sp>
        <p:nvSpPr>
          <p:cNvPr id="3" name="Platshållare för text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sv-SE" smtClean="0"/>
              <a:t>Klicka här för att ändra format på bakgrundstexten</a:t>
            </a:r>
          </a:p>
        </p:txBody>
      </p:sp>
      <p:sp>
        <p:nvSpPr>
          <p:cNvPr id="4" name="Platshållare fö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FFAF00-29DA-4734-8832-A25ACCC4DE63}" type="datetimeFigureOut">
              <a:rPr lang="sv-SE" smtClean="0"/>
              <a:t>2016-02-09</a:t>
            </a:fld>
            <a:endParaRPr lang="sv-SE"/>
          </a:p>
        </p:txBody>
      </p:sp>
      <p:sp>
        <p:nvSpPr>
          <p:cNvPr id="5" name="Platshållare för sidfo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DD2237-B6DC-4CBD-9D0A-A58206C2EBA5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5893061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vå innehållsdela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smtClean="0"/>
              <a:t>Klicka här för att ändra format</a:t>
            </a:r>
            <a:endParaRPr lang="sv-SE"/>
          </a:p>
        </p:txBody>
      </p:sp>
      <p:sp>
        <p:nvSpPr>
          <p:cNvPr id="3" name="Platshållare för innehåll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sv-SE" smtClean="0"/>
              <a:t>Klicka här för att ändra format på bakgrundstexten</a:t>
            </a:r>
          </a:p>
          <a:p>
            <a:pPr lvl="1"/>
            <a:r>
              <a:rPr lang="sv-SE" smtClean="0"/>
              <a:t>Nivå två</a:t>
            </a:r>
          </a:p>
          <a:p>
            <a:pPr lvl="2"/>
            <a:r>
              <a:rPr lang="sv-SE" smtClean="0"/>
              <a:t>Nivå tre</a:t>
            </a:r>
          </a:p>
          <a:p>
            <a:pPr lvl="3"/>
            <a:r>
              <a:rPr lang="sv-SE" smtClean="0"/>
              <a:t>Nivå fyra</a:t>
            </a:r>
          </a:p>
          <a:p>
            <a:pPr lvl="4"/>
            <a:r>
              <a:rPr lang="sv-SE" smtClean="0"/>
              <a:t>Nivå fem</a:t>
            </a:r>
            <a:endParaRPr lang="sv-SE"/>
          </a:p>
        </p:txBody>
      </p:sp>
      <p:sp>
        <p:nvSpPr>
          <p:cNvPr id="4" name="Platshållare för innehåll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sv-SE" smtClean="0"/>
              <a:t>Klicka här för att ändra format på bakgrundstexten</a:t>
            </a:r>
          </a:p>
          <a:p>
            <a:pPr lvl="1"/>
            <a:r>
              <a:rPr lang="sv-SE" smtClean="0"/>
              <a:t>Nivå två</a:t>
            </a:r>
          </a:p>
          <a:p>
            <a:pPr lvl="2"/>
            <a:r>
              <a:rPr lang="sv-SE" smtClean="0"/>
              <a:t>Nivå tre</a:t>
            </a:r>
          </a:p>
          <a:p>
            <a:pPr lvl="3"/>
            <a:r>
              <a:rPr lang="sv-SE" smtClean="0"/>
              <a:t>Nivå fyra</a:t>
            </a:r>
          </a:p>
          <a:p>
            <a:pPr lvl="4"/>
            <a:r>
              <a:rPr lang="sv-SE" smtClean="0"/>
              <a:t>Nivå fem</a:t>
            </a:r>
            <a:endParaRPr lang="sv-SE"/>
          </a:p>
        </p:txBody>
      </p:sp>
      <p:sp>
        <p:nvSpPr>
          <p:cNvPr id="5" name="Platshållare fö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FFAF00-29DA-4734-8832-A25ACCC4DE63}" type="datetimeFigureOut">
              <a:rPr lang="sv-SE" smtClean="0"/>
              <a:t>2016-02-09</a:t>
            </a:fld>
            <a:endParaRPr lang="sv-SE"/>
          </a:p>
        </p:txBody>
      </p:sp>
      <p:sp>
        <p:nvSpPr>
          <p:cNvPr id="6" name="Platshållare för sidfo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7" name="Platshållare för bild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DD2237-B6DC-4CBD-9D0A-A58206C2EBA5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15515448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Jämföre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sv-SE" smtClean="0"/>
              <a:t>Klicka här för att ändra format</a:t>
            </a:r>
            <a:endParaRPr lang="sv-SE"/>
          </a:p>
        </p:txBody>
      </p:sp>
      <p:sp>
        <p:nvSpPr>
          <p:cNvPr id="3" name="Platshållare för text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v-SE" smtClean="0"/>
              <a:t>Klicka här för att ändra format på bakgrundstexten</a:t>
            </a:r>
          </a:p>
        </p:txBody>
      </p:sp>
      <p:sp>
        <p:nvSpPr>
          <p:cNvPr id="4" name="Platshållare för innehåll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sv-SE" smtClean="0"/>
              <a:t>Klicka här för att ändra format på bakgrundstexten</a:t>
            </a:r>
          </a:p>
          <a:p>
            <a:pPr lvl="1"/>
            <a:r>
              <a:rPr lang="sv-SE" smtClean="0"/>
              <a:t>Nivå två</a:t>
            </a:r>
          </a:p>
          <a:p>
            <a:pPr lvl="2"/>
            <a:r>
              <a:rPr lang="sv-SE" smtClean="0"/>
              <a:t>Nivå tre</a:t>
            </a:r>
          </a:p>
          <a:p>
            <a:pPr lvl="3"/>
            <a:r>
              <a:rPr lang="sv-SE" smtClean="0"/>
              <a:t>Nivå fyra</a:t>
            </a:r>
          </a:p>
          <a:p>
            <a:pPr lvl="4"/>
            <a:r>
              <a:rPr lang="sv-SE" smtClean="0"/>
              <a:t>Nivå fem</a:t>
            </a:r>
            <a:endParaRPr lang="sv-SE"/>
          </a:p>
        </p:txBody>
      </p:sp>
      <p:sp>
        <p:nvSpPr>
          <p:cNvPr id="5" name="Platshållare för text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v-SE" smtClean="0"/>
              <a:t>Klicka här för att ändra format på bakgrundstexten</a:t>
            </a:r>
          </a:p>
        </p:txBody>
      </p:sp>
      <p:sp>
        <p:nvSpPr>
          <p:cNvPr id="6" name="Platshållare för innehåll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sv-SE" smtClean="0"/>
              <a:t>Klicka här för att ändra format på bakgrundstexten</a:t>
            </a:r>
          </a:p>
          <a:p>
            <a:pPr lvl="1"/>
            <a:r>
              <a:rPr lang="sv-SE" smtClean="0"/>
              <a:t>Nivå två</a:t>
            </a:r>
          </a:p>
          <a:p>
            <a:pPr lvl="2"/>
            <a:r>
              <a:rPr lang="sv-SE" smtClean="0"/>
              <a:t>Nivå tre</a:t>
            </a:r>
          </a:p>
          <a:p>
            <a:pPr lvl="3"/>
            <a:r>
              <a:rPr lang="sv-SE" smtClean="0"/>
              <a:t>Nivå fyra</a:t>
            </a:r>
          </a:p>
          <a:p>
            <a:pPr lvl="4"/>
            <a:r>
              <a:rPr lang="sv-SE" smtClean="0"/>
              <a:t>Nivå fem</a:t>
            </a:r>
            <a:endParaRPr lang="sv-SE"/>
          </a:p>
        </p:txBody>
      </p:sp>
      <p:sp>
        <p:nvSpPr>
          <p:cNvPr id="7" name="Platshållare för datum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FFAF00-29DA-4734-8832-A25ACCC4DE63}" type="datetimeFigureOut">
              <a:rPr lang="sv-SE" smtClean="0"/>
              <a:t>2016-02-09</a:t>
            </a:fld>
            <a:endParaRPr lang="sv-SE"/>
          </a:p>
        </p:txBody>
      </p:sp>
      <p:sp>
        <p:nvSpPr>
          <p:cNvPr id="8" name="Platshållare för sidfot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9" name="Platshållare för bildnumm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DD2237-B6DC-4CBD-9D0A-A58206C2EBA5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16756633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Endast 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smtClean="0"/>
              <a:t>Klicka här för att ändra format</a:t>
            </a:r>
            <a:endParaRPr lang="sv-SE"/>
          </a:p>
        </p:txBody>
      </p:sp>
      <p:sp>
        <p:nvSpPr>
          <p:cNvPr id="3" name="Platshållare för datum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FFAF00-29DA-4734-8832-A25ACCC4DE63}" type="datetimeFigureOut">
              <a:rPr lang="sv-SE" smtClean="0"/>
              <a:t>2016-02-09</a:t>
            </a:fld>
            <a:endParaRPr lang="sv-SE"/>
          </a:p>
        </p:txBody>
      </p:sp>
      <p:sp>
        <p:nvSpPr>
          <p:cNvPr id="4" name="Platshållare för sidfot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5" name="Platshållare för bild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DD2237-B6DC-4CBD-9D0A-A58206C2EBA5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34740563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datum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FFAF00-29DA-4734-8832-A25ACCC4DE63}" type="datetimeFigureOut">
              <a:rPr lang="sv-SE" smtClean="0"/>
              <a:t>2016-02-09</a:t>
            </a:fld>
            <a:endParaRPr lang="sv-SE"/>
          </a:p>
        </p:txBody>
      </p:sp>
      <p:sp>
        <p:nvSpPr>
          <p:cNvPr id="3" name="Platshållare för sidfot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DD2237-B6DC-4CBD-9D0A-A58206C2EBA5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52605958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nehåll med bild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sv-SE" smtClean="0"/>
              <a:t>Klicka här för att ändra format</a:t>
            </a:r>
            <a:endParaRPr lang="sv-SE"/>
          </a:p>
        </p:txBody>
      </p:sp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sv-SE" smtClean="0"/>
              <a:t>Klicka här för att ändra format på bakgrundstexten</a:t>
            </a:r>
          </a:p>
          <a:p>
            <a:pPr lvl="1"/>
            <a:r>
              <a:rPr lang="sv-SE" smtClean="0"/>
              <a:t>Nivå två</a:t>
            </a:r>
          </a:p>
          <a:p>
            <a:pPr lvl="2"/>
            <a:r>
              <a:rPr lang="sv-SE" smtClean="0"/>
              <a:t>Nivå tre</a:t>
            </a:r>
          </a:p>
          <a:p>
            <a:pPr lvl="3"/>
            <a:r>
              <a:rPr lang="sv-SE" smtClean="0"/>
              <a:t>Nivå fyra</a:t>
            </a:r>
          </a:p>
          <a:p>
            <a:pPr lvl="4"/>
            <a:r>
              <a:rPr lang="sv-SE" smtClean="0"/>
              <a:t>Nivå fem</a:t>
            </a:r>
            <a:endParaRPr lang="sv-SE"/>
          </a:p>
        </p:txBody>
      </p:sp>
      <p:sp>
        <p:nvSpPr>
          <p:cNvPr id="4" name="Platshållare för text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sv-SE" smtClean="0"/>
              <a:t>Klicka här för att ändra format på bakgrundstexten</a:t>
            </a:r>
          </a:p>
        </p:txBody>
      </p:sp>
      <p:sp>
        <p:nvSpPr>
          <p:cNvPr id="5" name="Platshållare fö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FFAF00-29DA-4734-8832-A25ACCC4DE63}" type="datetimeFigureOut">
              <a:rPr lang="sv-SE" smtClean="0"/>
              <a:t>2016-02-09</a:t>
            </a:fld>
            <a:endParaRPr lang="sv-SE"/>
          </a:p>
        </p:txBody>
      </p:sp>
      <p:sp>
        <p:nvSpPr>
          <p:cNvPr id="6" name="Platshållare för sidfo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7" name="Platshållare för bild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DD2237-B6DC-4CBD-9D0A-A58206C2EBA5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4644364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ed bild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sv-SE" smtClean="0"/>
              <a:t>Klicka här för att ändra format</a:t>
            </a:r>
            <a:endParaRPr lang="sv-SE"/>
          </a:p>
        </p:txBody>
      </p:sp>
      <p:sp>
        <p:nvSpPr>
          <p:cNvPr id="3" name="Platshållare för bild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sv-SE"/>
          </a:p>
        </p:txBody>
      </p:sp>
      <p:sp>
        <p:nvSpPr>
          <p:cNvPr id="4" name="Platshållare för text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sv-SE" smtClean="0"/>
              <a:t>Klicka här för att ändra format på bakgrundstexten</a:t>
            </a:r>
          </a:p>
        </p:txBody>
      </p:sp>
      <p:sp>
        <p:nvSpPr>
          <p:cNvPr id="5" name="Platshållare fö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FFAF00-29DA-4734-8832-A25ACCC4DE63}" type="datetimeFigureOut">
              <a:rPr lang="sv-SE" smtClean="0"/>
              <a:t>2016-02-09</a:t>
            </a:fld>
            <a:endParaRPr lang="sv-SE"/>
          </a:p>
        </p:txBody>
      </p:sp>
      <p:sp>
        <p:nvSpPr>
          <p:cNvPr id="6" name="Platshållare för sidfo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7" name="Platshållare för bild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DD2237-B6DC-4CBD-9D0A-A58206C2EBA5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13861918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Rubrik och lodrät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smtClean="0"/>
              <a:t>Klicka här för att ändra format</a:t>
            </a:r>
            <a:endParaRPr lang="sv-SE"/>
          </a:p>
        </p:txBody>
      </p:sp>
      <p:sp>
        <p:nvSpPr>
          <p:cNvPr id="3" name="Platshållare för lodrät tex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sv-SE" smtClean="0"/>
              <a:t>Klicka här för att ändra format på bakgrundstexten</a:t>
            </a:r>
          </a:p>
          <a:p>
            <a:pPr lvl="1"/>
            <a:r>
              <a:rPr lang="sv-SE" smtClean="0"/>
              <a:t>Nivå två</a:t>
            </a:r>
          </a:p>
          <a:p>
            <a:pPr lvl="2"/>
            <a:r>
              <a:rPr lang="sv-SE" smtClean="0"/>
              <a:t>Nivå tre</a:t>
            </a:r>
          </a:p>
          <a:p>
            <a:pPr lvl="3"/>
            <a:r>
              <a:rPr lang="sv-SE" smtClean="0"/>
              <a:t>Nivå fyra</a:t>
            </a:r>
          </a:p>
          <a:p>
            <a:pPr lvl="4"/>
            <a:r>
              <a:rPr lang="sv-SE" smtClean="0"/>
              <a:t>Nivå fem</a:t>
            </a:r>
            <a:endParaRPr lang="sv-SE"/>
          </a:p>
        </p:txBody>
      </p:sp>
      <p:sp>
        <p:nvSpPr>
          <p:cNvPr id="4" name="Platshållare fö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FFAF00-29DA-4734-8832-A25ACCC4DE63}" type="datetimeFigureOut">
              <a:rPr lang="sv-SE" smtClean="0"/>
              <a:t>2016-02-09</a:t>
            </a:fld>
            <a:endParaRPr lang="sv-SE"/>
          </a:p>
        </p:txBody>
      </p:sp>
      <p:sp>
        <p:nvSpPr>
          <p:cNvPr id="5" name="Platshållare för sidfo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DD2237-B6DC-4CBD-9D0A-A58206C2EBA5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58361978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rät rubrik och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rät rubrik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sv-SE" smtClean="0"/>
              <a:t>Klicka här för att ändra format</a:t>
            </a:r>
            <a:endParaRPr lang="sv-SE"/>
          </a:p>
        </p:txBody>
      </p:sp>
      <p:sp>
        <p:nvSpPr>
          <p:cNvPr id="3" name="Platshållare för lodrät text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sv-SE" smtClean="0"/>
              <a:t>Klicka här för att ändra format på bakgrundstexten</a:t>
            </a:r>
          </a:p>
          <a:p>
            <a:pPr lvl="1"/>
            <a:r>
              <a:rPr lang="sv-SE" smtClean="0"/>
              <a:t>Nivå två</a:t>
            </a:r>
          </a:p>
          <a:p>
            <a:pPr lvl="2"/>
            <a:r>
              <a:rPr lang="sv-SE" smtClean="0"/>
              <a:t>Nivå tre</a:t>
            </a:r>
          </a:p>
          <a:p>
            <a:pPr lvl="3"/>
            <a:r>
              <a:rPr lang="sv-SE" smtClean="0"/>
              <a:t>Nivå fyra</a:t>
            </a:r>
          </a:p>
          <a:p>
            <a:pPr lvl="4"/>
            <a:r>
              <a:rPr lang="sv-SE" smtClean="0"/>
              <a:t>Nivå fem</a:t>
            </a:r>
            <a:endParaRPr lang="sv-SE"/>
          </a:p>
        </p:txBody>
      </p:sp>
      <p:sp>
        <p:nvSpPr>
          <p:cNvPr id="4" name="Platshållare fö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FFAF00-29DA-4734-8832-A25ACCC4DE63}" type="datetimeFigureOut">
              <a:rPr lang="sv-SE" smtClean="0"/>
              <a:t>2016-02-09</a:t>
            </a:fld>
            <a:endParaRPr lang="sv-SE"/>
          </a:p>
        </p:txBody>
      </p:sp>
      <p:sp>
        <p:nvSpPr>
          <p:cNvPr id="5" name="Platshållare för sidfo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DD2237-B6DC-4CBD-9D0A-A58206C2EBA5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73917470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rubrik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sv-SE" smtClean="0"/>
              <a:t>Klicka här för att ändra format</a:t>
            </a:r>
            <a:endParaRPr lang="sv-SE"/>
          </a:p>
        </p:txBody>
      </p:sp>
      <p:sp>
        <p:nvSpPr>
          <p:cNvPr id="3" name="Platshållare för text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sv-SE" smtClean="0"/>
              <a:t>Klicka här för att ändra format på bakgrundstexten</a:t>
            </a:r>
          </a:p>
          <a:p>
            <a:pPr lvl="1"/>
            <a:r>
              <a:rPr lang="sv-SE" smtClean="0"/>
              <a:t>Nivå två</a:t>
            </a:r>
          </a:p>
          <a:p>
            <a:pPr lvl="2"/>
            <a:r>
              <a:rPr lang="sv-SE" smtClean="0"/>
              <a:t>Nivå tre</a:t>
            </a:r>
          </a:p>
          <a:p>
            <a:pPr lvl="3"/>
            <a:r>
              <a:rPr lang="sv-SE" smtClean="0"/>
              <a:t>Nivå fyra</a:t>
            </a:r>
          </a:p>
          <a:p>
            <a:pPr lvl="4"/>
            <a:r>
              <a:rPr lang="sv-SE" smtClean="0"/>
              <a:t>Nivå fem</a:t>
            </a:r>
            <a:endParaRPr lang="sv-SE"/>
          </a:p>
        </p:txBody>
      </p:sp>
      <p:sp>
        <p:nvSpPr>
          <p:cNvPr id="4" name="Platshållare för datum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BFFAF00-29DA-4734-8832-A25ACCC4DE63}" type="datetimeFigureOut">
              <a:rPr lang="sv-SE" smtClean="0"/>
              <a:t>2016-02-09</a:t>
            </a:fld>
            <a:endParaRPr lang="sv-SE"/>
          </a:p>
        </p:txBody>
      </p:sp>
      <p:sp>
        <p:nvSpPr>
          <p:cNvPr id="5" name="Platshållare för sidfot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sv-SE"/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DD2237-B6DC-4CBD-9D0A-A58206C2EBA5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17119053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v-S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PowerPoint_Presentation1.pptx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1.vml"/><Relationship Id="rId5" Type="http://schemas.openxmlformats.org/officeDocument/2006/relationships/package" Target="../embeddings/Microsoft_PowerPoint_Presentation2.pptx"/><Relationship Id="rId4" Type="http://schemas.openxmlformats.org/officeDocument/2006/relationships/image" Target="../media/image1.e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ctrTitle"/>
          </p:nvPr>
        </p:nvSpPr>
        <p:spPr>
          <a:xfrm>
            <a:off x="-103031" y="50802"/>
            <a:ext cx="12192000" cy="2387600"/>
          </a:xfrm>
        </p:spPr>
        <p:txBody>
          <a:bodyPr>
            <a:normAutofit/>
          </a:bodyPr>
          <a:lstStyle/>
          <a:p>
            <a:r>
              <a:rPr lang="sv-SE" sz="5400" dirty="0" smtClean="0"/>
              <a:t>Omhändertagande vid </a:t>
            </a:r>
            <a:br>
              <a:rPr lang="sv-SE" sz="5400" dirty="0" smtClean="0"/>
            </a:br>
            <a:r>
              <a:rPr lang="sv-SE" sz="5400" dirty="0" smtClean="0"/>
              <a:t>olycksfall / akut sjukdom</a:t>
            </a:r>
            <a:endParaRPr lang="sv-SE" sz="5400" dirty="0"/>
          </a:p>
        </p:txBody>
      </p:sp>
      <p:sp>
        <p:nvSpPr>
          <p:cNvPr id="3" name="Underrubrik 2"/>
          <p:cNvSpPr>
            <a:spLocks noGrp="1"/>
          </p:cNvSpPr>
          <p:nvPr>
            <p:ph type="subTitle" idx="1"/>
          </p:nvPr>
        </p:nvSpPr>
        <p:spPr>
          <a:xfrm>
            <a:off x="2438400" y="2550017"/>
            <a:ext cx="9144000" cy="4307983"/>
          </a:xfrm>
        </p:spPr>
        <p:txBody>
          <a:bodyPr>
            <a:normAutofit/>
          </a:bodyPr>
          <a:lstStyle/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sv-SE" dirty="0" smtClean="0"/>
              <a:t>Lämna aldrig den skadade ensam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sv-SE" dirty="0" smtClean="0"/>
              <a:t>Tillkalla annan vuxen för hjälp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sv-SE" dirty="0" smtClean="0"/>
              <a:t>Tillkalla ambulans om det behövs, telefon 112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sv-SE" dirty="0" smtClean="0"/>
              <a:t>Se till att någon möter ambulansen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sv-SE" dirty="0" smtClean="0"/>
              <a:t>Underrätta förälder / anhörig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sv-SE" dirty="0" smtClean="0"/>
              <a:t>Vid osäkerhet angående skada/omhändertagande ring sjukvårdsupplysningen, telefon 1177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sv-SE" dirty="0" smtClean="0"/>
              <a:t>Trösta, finnas tillhands och hämta gärna en filt till den skadade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endParaRPr lang="sv-SE" dirty="0"/>
          </a:p>
        </p:txBody>
      </p:sp>
      <p:graphicFrame>
        <p:nvGraphicFramePr>
          <p:cNvPr id="4" name="Objekt 3">
            <a:hlinkClick r:id="" action="ppaction://ole?verb=0"/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012731698"/>
              </p:ext>
            </p:extLst>
          </p:nvPr>
        </p:nvGraphicFramePr>
        <p:xfrm>
          <a:off x="0" y="66256"/>
          <a:ext cx="2693831" cy="202013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30" name="Presentation" r:id="rId3" imgW="4570415" imgH="3427327" progId="PowerPoint.Show.12">
                  <p:embed/>
                </p:oleObj>
              </mc:Choice>
              <mc:Fallback>
                <p:oleObj name="Presentation" r:id="rId3" imgW="4570415" imgH="3427327" progId="PowerPoint.Show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0" y="66256"/>
                        <a:ext cx="2693831" cy="2020139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" name="Objekt 4">
            <a:hlinkClick r:id="" action="ppaction://ole?verb=0"/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049831156"/>
              </p:ext>
            </p:extLst>
          </p:nvPr>
        </p:nvGraphicFramePr>
        <p:xfrm>
          <a:off x="9579736" y="50802"/>
          <a:ext cx="2612264" cy="195897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31" name="Presentation" r:id="rId5" imgW="4570415" imgH="3427327" progId="PowerPoint.Show.12">
                  <p:embed/>
                </p:oleObj>
              </mc:Choice>
              <mc:Fallback>
                <p:oleObj name="Presentation" r:id="rId5" imgW="4570415" imgH="3427327" progId="PowerPoint.Show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9579736" y="50802"/>
                        <a:ext cx="2612264" cy="1958972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61621932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38</TotalTime>
  <Words>51</Words>
  <Application>Microsoft Office PowerPoint</Application>
  <PresentationFormat>Bredbild</PresentationFormat>
  <Paragraphs>8</Paragraphs>
  <Slides>1</Slides>
  <Notes>0</Notes>
  <HiddenSlides>0</HiddenSlides>
  <MMClips>0</MMClips>
  <ScaleCrop>false</ScaleCrop>
  <HeadingPairs>
    <vt:vector size="8" baseType="variant">
      <vt:variant>
        <vt:lpstr>Använt teckensnitt</vt:lpstr>
      </vt:variant>
      <vt:variant>
        <vt:i4>3</vt:i4>
      </vt:variant>
      <vt:variant>
        <vt:lpstr>Tema</vt:lpstr>
      </vt:variant>
      <vt:variant>
        <vt:i4>1</vt:i4>
      </vt:variant>
      <vt:variant>
        <vt:lpstr>Serverprogram för OLE-inbäddning</vt:lpstr>
      </vt:variant>
      <vt:variant>
        <vt:i4>1</vt:i4>
      </vt:variant>
      <vt:variant>
        <vt:lpstr>Bildrubriker</vt:lpstr>
      </vt:variant>
      <vt:variant>
        <vt:i4>1</vt:i4>
      </vt:variant>
    </vt:vector>
  </HeadingPairs>
  <TitlesOfParts>
    <vt:vector size="6" baseType="lpstr">
      <vt:lpstr>Arial</vt:lpstr>
      <vt:lpstr>Calibri</vt:lpstr>
      <vt:lpstr>Calibri Light</vt:lpstr>
      <vt:lpstr>Office-tema</vt:lpstr>
      <vt:lpstr>Microsoft PowerPoint Presentation</vt:lpstr>
      <vt:lpstr>Omhändertagande vid  olycksfall / akut sjukdom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PowerPoint-presentation</dc:title>
  <dc:creator>Byttorps Idrottsförening</dc:creator>
  <cp:lastModifiedBy>Byttorps Idrottsförening</cp:lastModifiedBy>
  <cp:revision>3</cp:revision>
  <dcterms:created xsi:type="dcterms:W3CDTF">2016-02-09T12:30:02Z</dcterms:created>
  <dcterms:modified xsi:type="dcterms:W3CDTF">2016-02-09T13:08:05Z</dcterms:modified>
</cp:coreProperties>
</file>