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0" r:id="rId3"/>
    <p:sldId id="258" r:id="rId4"/>
    <p:sldId id="257" r:id="rId5"/>
    <p:sldId id="259" r:id="rId6"/>
    <p:sldId id="265" r:id="rId7"/>
    <p:sldId id="262" r:id="rId8"/>
    <p:sldId id="266" r:id="rId9"/>
    <p:sldId id="267" r:id="rId10"/>
    <p:sldId id="263" r:id="rId11"/>
    <p:sldId id="261" r:id="rId12"/>
    <p:sldId id="264" r:id="rId13"/>
    <p:sldId id="269" r:id="rId14"/>
    <p:sldId id="268" r:id="rId15"/>
  </p:sldIdLst>
  <p:sldSz cx="6858000" cy="9144000" type="screen4x3"/>
  <p:notesSz cx="6858000" cy="91440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71" autoAdjust="0"/>
    <p:restoredTop sz="94660"/>
  </p:normalViewPr>
  <p:slideViewPr>
    <p:cSldViewPr>
      <p:cViewPr>
        <p:scale>
          <a:sx n="60" d="100"/>
          <a:sy n="60" d="100"/>
        </p:scale>
        <p:origin x="-3276" y="-6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2748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411E076-261E-482F-8BA9-1E23766D9C4D}" type="datetimeFigureOut">
              <a:rPr lang="sv-SE"/>
              <a:pPr>
                <a:defRPr/>
              </a:pPr>
              <a:t>2013-08-23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 smtClean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92609DB-A2B8-47A1-825B-8DBB7C3FD7A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55455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16388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2455D91-0A53-49F0-8C76-4759589B66F9}" type="slidenum">
              <a:rPr lang="sv-SE" smtClean="0"/>
              <a:pPr/>
              <a:t>1</a:t>
            </a:fld>
            <a:endParaRPr lang="sv-S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15364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BED143C-7F96-4885-80FA-483BC67C0CF1}" type="slidenum">
              <a:rPr lang="sv-SE" smtClean="0"/>
              <a:pPr/>
              <a:t>2</a:t>
            </a:fld>
            <a:endParaRPr lang="sv-S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18436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6D8505-4D75-4468-BFB6-85BA8BC9B31C}" type="slidenum">
              <a:rPr lang="sv-SE" smtClean="0"/>
              <a:pPr/>
              <a:t>3</a:t>
            </a:fld>
            <a:endParaRPr lang="sv-S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17412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23CB5A0-20D4-4D6A-A8C9-E2BE5B11B963}" type="slidenum">
              <a:rPr lang="sv-SE" smtClean="0"/>
              <a:pPr/>
              <a:t>4</a:t>
            </a:fld>
            <a:endParaRPr lang="sv-S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19460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962EC68-B905-4293-B04D-1FCD89964C7F}" type="slidenum">
              <a:rPr lang="sv-SE" smtClean="0"/>
              <a:pPr/>
              <a:t>5</a:t>
            </a:fld>
            <a:endParaRPr lang="sv-S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21508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A6A1866-7261-4BA8-9310-18424E52C580}" type="slidenum">
              <a:rPr lang="sv-SE" smtClean="0"/>
              <a:pPr/>
              <a:t>6</a:t>
            </a:fld>
            <a:endParaRPr lang="sv-S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20484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ECCBF03-3B01-497B-860E-8F0F9940AF0F}" type="slidenum">
              <a:rPr lang="sv-SE" smtClean="0"/>
              <a:pPr/>
              <a:t>7</a:t>
            </a:fld>
            <a:endParaRPr lang="sv-S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22532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49B9D27-E858-4E22-9173-962B1F25DCB7}" type="slidenum">
              <a:rPr lang="sv-SE" smtClean="0"/>
              <a:pPr/>
              <a:t>8</a:t>
            </a:fld>
            <a:endParaRPr lang="sv-S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24580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F48845B-377D-4AEE-9249-6432E4D77C64}" type="slidenum">
              <a:rPr lang="sv-SE" smtClean="0"/>
              <a:pPr/>
              <a:t>9</a:t>
            </a:fld>
            <a:endParaRPr lang="sv-S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23556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759C94-1398-496E-8873-2B01D87F8C75}" type="slidenum">
              <a:rPr lang="sv-SE" smtClean="0"/>
              <a:pPr/>
              <a:t>10</a:t>
            </a:fld>
            <a:endParaRPr lang="sv-SE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25604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897A41-5EFC-47B7-B306-A7CE4F3DECFD}" type="slidenum">
              <a:rPr lang="sv-SE" smtClean="0"/>
              <a:pPr/>
              <a:t>11</a:t>
            </a:fld>
            <a:endParaRPr lang="sv-SE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26628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82ACC4-A9EC-4AEF-9D5C-94EFEE0A6486}" type="slidenum">
              <a:rPr lang="sv-SE" smtClean="0"/>
              <a:pPr/>
              <a:t>12</a:t>
            </a:fld>
            <a:endParaRPr lang="sv-SE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16388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2455D91-0A53-49F0-8C76-4759589B66F9}" type="slidenum">
              <a:rPr lang="sv-SE" smtClean="0"/>
              <a:pPr/>
              <a:t>13</a:t>
            </a:fld>
            <a:endParaRPr lang="sv-SE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28676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12A7B13-4969-43B8-8073-50F0B887EBBD}" type="slidenum">
              <a:rPr lang="sv-SE" smtClean="0">
                <a:latin typeface="Arial" pitchFamily="34" charset="0"/>
              </a:rPr>
              <a:pPr/>
              <a:t>14</a:t>
            </a:fld>
            <a:endParaRPr lang="sv-S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2E3FB-9150-480A-A97F-C49A0C59E18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64E1E-7B19-48C5-9797-6319DCBF4D3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E97372-3239-443F-91D5-D162537010D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2404B-C897-493C-A512-B13DC45D0EB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C11F02-66B1-4F3D-8DBE-67F0B3687358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2FDF6-00F4-4276-A8CC-D1DC2CC0CA1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A1867-682A-4AE8-B08B-C36EC610964E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743DD0-ECAE-47E7-B00F-C40084D4198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8552E-8CBF-4593-815B-F8033530805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822ED-20C2-4A8C-9C75-3E33F7AF7FDF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CC6286-456F-4BE8-B53D-A1B55A72157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3227545E-F714-4C26-B0FD-E46EF94C1AB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75" name="Text Box 9"/>
          <p:cNvSpPr txBox="1">
            <a:spLocks noChangeArrowheads="1"/>
          </p:cNvSpPr>
          <p:nvPr/>
        </p:nvSpPr>
        <p:spPr bwMode="auto">
          <a:xfrm>
            <a:off x="0" y="4283968"/>
            <a:ext cx="685800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	</a:t>
            </a: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	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X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</p:txBody>
      </p:sp>
      <p:sp>
        <p:nvSpPr>
          <p:cNvPr id="3076" name="Text Box 12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>
                <a:latin typeface="Verdana" pitchFamily="34" charset="0"/>
                <a:ea typeface="Verdana" pitchFamily="34" charset="0"/>
                <a:cs typeface="Verdana" pitchFamily="34" charset="0"/>
              </a:rPr>
              <a:t>Gingo !</a:t>
            </a:r>
          </a:p>
        </p:txBody>
      </p:sp>
      <p:sp>
        <p:nvSpPr>
          <p:cNvPr id="3078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VUXEN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083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ruta 12"/>
          <p:cNvSpPr txBox="1"/>
          <p:nvPr/>
        </p:nvSpPr>
        <p:spPr>
          <a:xfrm>
            <a:off x="1628800" y="80209"/>
            <a:ext cx="1152128" cy="1323439"/>
          </a:xfrm>
          <a:prstGeom prst="rect">
            <a:avLst/>
          </a:prstGeom>
          <a:solidFill>
            <a:srgbClr val="99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sv-SE" sz="8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1412875" y="8274050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 dirty="0">
                <a:latin typeface="Verdana" pitchFamily="34" charset="0"/>
                <a:ea typeface="Verdana" pitchFamily="34" charset="0"/>
                <a:cs typeface="Verdana" pitchFamily="34" charset="0"/>
              </a:rPr>
              <a:t>19 - 38 - 57 - 87</a:t>
            </a:r>
          </a:p>
        </p:txBody>
      </p:sp>
      <p:sp>
        <p:nvSpPr>
          <p:cNvPr id="15" name="textruta 14"/>
          <p:cNvSpPr txBox="1"/>
          <p:nvPr/>
        </p:nvSpPr>
        <p:spPr>
          <a:xfrm>
            <a:off x="0" y="27718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8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19" name="Rak 18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0" y="4342561"/>
            <a:ext cx="685800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		</a:t>
            </a: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X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2	</a:t>
            </a:r>
          </a:p>
        </p:txBody>
      </p:sp>
      <p:sp>
        <p:nvSpPr>
          <p:cNvPr id="2052" name="Text Box 7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Gingo</a:t>
            </a:r>
            <a:r>
              <a:rPr lang="sv-SE" sz="2800">
                <a:latin typeface="Verdana" pitchFamily="34" charset="0"/>
                <a:ea typeface="Verdana" pitchFamily="34" charset="0"/>
                <a:cs typeface="Verdana" pitchFamily="34" charset="0"/>
              </a:rPr>
              <a:t> !</a:t>
            </a:r>
          </a:p>
        </p:txBody>
      </p:sp>
      <p:sp>
        <p:nvSpPr>
          <p:cNvPr id="2053" name="Text Box 8"/>
          <p:cNvSpPr txBox="1">
            <a:spLocks noChangeArrowheads="1"/>
          </p:cNvSpPr>
          <p:nvPr/>
        </p:nvSpPr>
        <p:spPr bwMode="auto">
          <a:xfrm>
            <a:off x="1412875" y="8274050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>
                <a:latin typeface="Verdana" pitchFamily="34" charset="0"/>
                <a:ea typeface="Verdana" pitchFamily="34" charset="0"/>
                <a:cs typeface="Verdana" pitchFamily="34" charset="0"/>
              </a:rPr>
              <a:t>6 - 28 - 48 - 71</a:t>
            </a:r>
          </a:p>
        </p:txBody>
      </p:sp>
      <p:pic>
        <p:nvPicPr>
          <p:cNvPr id="2059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VUXEN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textruta 16"/>
          <p:cNvSpPr txBox="1"/>
          <p:nvPr/>
        </p:nvSpPr>
        <p:spPr>
          <a:xfrm>
            <a:off x="1628800" y="80209"/>
            <a:ext cx="1152128" cy="1323439"/>
          </a:xfrm>
          <a:prstGeom prst="rect">
            <a:avLst/>
          </a:prstGeom>
          <a:solidFill>
            <a:srgbClr val="99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sv-SE" sz="8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ruta 13"/>
          <p:cNvSpPr txBox="1"/>
          <p:nvPr/>
        </p:nvSpPr>
        <p:spPr>
          <a:xfrm>
            <a:off x="0" y="27718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Text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8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19" name="Rak 18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0" y="4617119"/>
            <a:ext cx="685800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	</a:t>
            </a: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X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2	</a:t>
            </a:r>
          </a:p>
        </p:txBody>
      </p:sp>
      <p:sp>
        <p:nvSpPr>
          <p:cNvPr id="5125" name="Text Box 7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Gingo</a:t>
            </a:r>
            <a:r>
              <a:rPr lang="sv-SE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 !</a:t>
            </a:r>
          </a:p>
        </p:txBody>
      </p:sp>
      <p:pic>
        <p:nvPicPr>
          <p:cNvPr id="5131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VUXEN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textruta 16"/>
          <p:cNvSpPr txBox="1"/>
          <p:nvPr/>
        </p:nvSpPr>
        <p:spPr>
          <a:xfrm>
            <a:off x="1628800" y="80209"/>
            <a:ext cx="1152128" cy="1323439"/>
          </a:xfrm>
          <a:prstGeom prst="rect">
            <a:avLst/>
          </a:prstGeom>
          <a:solidFill>
            <a:srgbClr val="99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sv-SE" sz="8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1368697" y="8244408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 dirty="0">
                <a:latin typeface="Verdana" pitchFamily="34" charset="0"/>
                <a:ea typeface="Verdana" pitchFamily="34" charset="0"/>
                <a:cs typeface="Verdana" pitchFamily="34" charset="0"/>
              </a:rPr>
              <a:t>5 - 27 - 47 - 70</a:t>
            </a:r>
          </a:p>
        </p:txBody>
      </p:sp>
      <p:sp>
        <p:nvSpPr>
          <p:cNvPr id="15" name="textruta 14"/>
          <p:cNvSpPr txBox="1"/>
          <p:nvPr/>
        </p:nvSpPr>
        <p:spPr>
          <a:xfrm>
            <a:off x="0" y="27718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20" name="Rak 19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-27384" y="4932040"/>
            <a:ext cx="6885384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tabLst>
                <a:tab pos="536575" algn="l"/>
              </a:tabLst>
            </a:pP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1	</a:t>
            </a:r>
          </a:p>
          <a:p>
            <a:pPr>
              <a:spcBef>
                <a:spcPct val="50000"/>
              </a:spcBef>
              <a:tabLst>
                <a:tab pos="536575" algn="l"/>
              </a:tabLst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X	</a:t>
            </a: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pPr>
              <a:spcBef>
                <a:spcPct val="50000"/>
              </a:spcBef>
              <a:tabLst>
                <a:tab pos="536575" algn="l"/>
              </a:tabLst>
            </a:pP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2	</a:t>
            </a:r>
          </a:p>
        </p:txBody>
      </p:sp>
      <p:sp>
        <p:nvSpPr>
          <p:cNvPr id="4100" name="Text Box 7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>
                <a:latin typeface="Verdana" pitchFamily="34" charset="0"/>
                <a:ea typeface="Verdana" pitchFamily="34" charset="0"/>
                <a:cs typeface="Verdana" pitchFamily="34" charset="0"/>
              </a:rPr>
              <a:t>Gingo !</a:t>
            </a:r>
          </a:p>
        </p:txBody>
      </p:sp>
      <p:sp>
        <p:nvSpPr>
          <p:cNvPr id="4101" name="Text Box 8"/>
          <p:cNvSpPr txBox="1">
            <a:spLocks noChangeArrowheads="1"/>
          </p:cNvSpPr>
          <p:nvPr/>
        </p:nvSpPr>
        <p:spPr bwMode="auto">
          <a:xfrm>
            <a:off x="1412875" y="8274050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 dirty="0">
                <a:latin typeface="Verdana" pitchFamily="34" charset="0"/>
                <a:ea typeface="Verdana" pitchFamily="34" charset="0"/>
                <a:cs typeface="Verdana" pitchFamily="34" charset="0"/>
              </a:rPr>
              <a:t>2 - 26 - 43 - 66</a:t>
            </a:r>
          </a:p>
        </p:txBody>
      </p:sp>
      <p:pic>
        <p:nvPicPr>
          <p:cNvPr id="4107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VUXEN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textruta 16"/>
          <p:cNvSpPr txBox="1"/>
          <p:nvPr/>
        </p:nvSpPr>
        <p:spPr>
          <a:xfrm>
            <a:off x="1628800" y="80209"/>
            <a:ext cx="1152128" cy="1323439"/>
          </a:xfrm>
          <a:prstGeom prst="rect">
            <a:avLst/>
          </a:prstGeom>
          <a:solidFill>
            <a:srgbClr val="99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sv-SE" sz="8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ruta 13"/>
          <p:cNvSpPr txBox="1"/>
          <p:nvPr/>
        </p:nvSpPr>
        <p:spPr>
          <a:xfrm>
            <a:off x="0" y="27718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Text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8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19" name="Rak 18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0" y="4714875"/>
            <a:ext cx="685800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		</a:t>
            </a: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X		</a:t>
            </a: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		</a:t>
            </a: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</p:txBody>
      </p:sp>
      <p:sp>
        <p:nvSpPr>
          <p:cNvPr id="6148" name="Text Box 7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>
                <a:latin typeface="Verdana" pitchFamily="34" charset="0"/>
                <a:ea typeface="Verdana" pitchFamily="34" charset="0"/>
                <a:cs typeface="Verdana" pitchFamily="34" charset="0"/>
              </a:rPr>
              <a:t>Gingo !</a:t>
            </a:r>
          </a:p>
        </p:txBody>
      </p:sp>
      <p:pic>
        <p:nvPicPr>
          <p:cNvPr id="6155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5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VUXEN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textruta 16"/>
          <p:cNvSpPr txBox="1"/>
          <p:nvPr/>
        </p:nvSpPr>
        <p:spPr>
          <a:xfrm>
            <a:off x="1628800" y="80209"/>
            <a:ext cx="1152128" cy="1323439"/>
          </a:xfrm>
          <a:prstGeom prst="rect">
            <a:avLst/>
          </a:prstGeom>
          <a:solidFill>
            <a:srgbClr val="99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sv-SE" sz="8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1412875" y="8274050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 dirty="0">
                <a:latin typeface="Verdana" pitchFamily="34" charset="0"/>
                <a:ea typeface="Verdana" pitchFamily="34" charset="0"/>
                <a:cs typeface="Verdana" pitchFamily="34" charset="0"/>
              </a:rPr>
              <a:t>4 - 44 - 68</a:t>
            </a:r>
          </a:p>
        </p:txBody>
      </p:sp>
      <p:sp>
        <p:nvSpPr>
          <p:cNvPr id="15" name="textruta 14"/>
          <p:cNvSpPr txBox="1"/>
          <p:nvPr/>
        </p:nvSpPr>
        <p:spPr>
          <a:xfrm>
            <a:off x="0" y="27718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Guldbagge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20" name="Rak 19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 Box 7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>
                <a:latin typeface="Verdana" pitchFamily="34" charset="0"/>
                <a:ea typeface="Verdana" pitchFamily="34" charset="0"/>
                <a:cs typeface="Verdana" pitchFamily="34" charset="0"/>
              </a:rPr>
              <a:t>Gingo !</a:t>
            </a:r>
          </a:p>
        </p:txBody>
      </p:sp>
      <p:sp>
        <p:nvSpPr>
          <p:cNvPr id="8198" name="Text Box 8"/>
          <p:cNvSpPr txBox="1">
            <a:spLocks noChangeArrowheads="1"/>
          </p:cNvSpPr>
          <p:nvPr/>
        </p:nvSpPr>
        <p:spPr bwMode="auto">
          <a:xfrm>
            <a:off x="1412875" y="8274050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>
                <a:latin typeface="Verdana" pitchFamily="34" charset="0"/>
                <a:ea typeface="Verdana" pitchFamily="34" charset="0"/>
                <a:cs typeface="Verdana" pitchFamily="34" charset="0"/>
              </a:rPr>
              <a:t>17 - 36 - 83</a:t>
            </a:r>
          </a:p>
        </p:txBody>
      </p:sp>
      <p:pic>
        <p:nvPicPr>
          <p:cNvPr id="8203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VUXEN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textruta 16"/>
          <p:cNvSpPr txBox="1"/>
          <p:nvPr/>
        </p:nvSpPr>
        <p:spPr>
          <a:xfrm>
            <a:off x="1628800" y="80209"/>
            <a:ext cx="1152128" cy="1323439"/>
          </a:xfrm>
          <a:prstGeom prst="rect">
            <a:avLst/>
          </a:prstGeom>
          <a:solidFill>
            <a:srgbClr val="99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sv-SE" sz="8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0" y="4788024"/>
            <a:ext cx="68580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sv-SE" sz="3200" dirty="0">
                <a:latin typeface="Verdana" pitchFamily="34" charset="0"/>
              </a:rPr>
              <a:t>1		</a:t>
            </a:r>
          </a:p>
          <a:p>
            <a:pPr eaLnBrk="1" hangingPunct="1">
              <a:spcBef>
                <a:spcPct val="50000"/>
              </a:spcBef>
            </a:pPr>
            <a:r>
              <a:rPr lang="sv-SE" sz="3200" dirty="0">
                <a:latin typeface="Verdana" pitchFamily="34" charset="0"/>
              </a:rPr>
              <a:t>X	</a:t>
            </a:r>
          </a:p>
          <a:p>
            <a:pPr eaLnBrk="1" hangingPunct="1">
              <a:spcBef>
                <a:spcPct val="50000"/>
              </a:spcBef>
            </a:pPr>
            <a:r>
              <a:rPr lang="sv-SE" sz="3200" dirty="0">
                <a:latin typeface="Verdana" pitchFamily="34" charset="0"/>
              </a:rPr>
              <a:t>2	</a:t>
            </a:r>
          </a:p>
        </p:txBody>
      </p:sp>
      <p:sp>
        <p:nvSpPr>
          <p:cNvPr id="14" name="textruta 13"/>
          <p:cNvSpPr txBox="1"/>
          <p:nvPr/>
        </p:nvSpPr>
        <p:spPr>
          <a:xfrm>
            <a:off x="0" y="27718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Text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8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20" name="Rak 19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-34430" y="4860032"/>
            <a:ext cx="6858000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	</a:t>
            </a: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	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X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2	</a:t>
            </a:r>
          </a:p>
        </p:txBody>
      </p:sp>
      <p:sp>
        <p:nvSpPr>
          <p:cNvPr id="7172" name="Text Box 7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>
                <a:latin typeface="Verdana" pitchFamily="34" charset="0"/>
                <a:ea typeface="Verdana" pitchFamily="34" charset="0"/>
                <a:cs typeface="Verdana" pitchFamily="34" charset="0"/>
              </a:rPr>
              <a:t>Gingo !</a:t>
            </a:r>
          </a:p>
        </p:txBody>
      </p:sp>
      <p:pic>
        <p:nvPicPr>
          <p:cNvPr id="7179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VUXEN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textruta 16"/>
          <p:cNvSpPr txBox="1"/>
          <p:nvPr/>
        </p:nvSpPr>
        <p:spPr>
          <a:xfrm>
            <a:off x="1628800" y="80209"/>
            <a:ext cx="1152128" cy="1323439"/>
          </a:xfrm>
          <a:prstGeom prst="rect">
            <a:avLst/>
          </a:prstGeom>
          <a:solidFill>
            <a:srgbClr val="99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sv-SE" sz="8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1412776" y="8202488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 dirty="0">
                <a:latin typeface="Verdana" pitchFamily="34" charset="0"/>
              </a:rPr>
              <a:t>13 - 31 - 78</a:t>
            </a:r>
          </a:p>
        </p:txBody>
      </p:sp>
      <p:sp>
        <p:nvSpPr>
          <p:cNvPr id="15" name="textruta 14"/>
          <p:cNvSpPr txBox="1"/>
          <p:nvPr/>
        </p:nvSpPr>
        <p:spPr>
          <a:xfrm>
            <a:off x="0" y="27718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Text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20" name="Rak 19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-33440" y="4486547"/>
            <a:ext cx="685800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	</a:t>
            </a: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X </a:t>
            </a: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	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2 </a:t>
            </a: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	</a:t>
            </a: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	 	</a:t>
            </a:r>
          </a:p>
        </p:txBody>
      </p:sp>
      <p:sp>
        <p:nvSpPr>
          <p:cNvPr id="9220" name="Text Box 7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>
                <a:latin typeface="Verdana" pitchFamily="34" charset="0"/>
              </a:rPr>
              <a:t>Gingo !</a:t>
            </a:r>
          </a:p>
        </p:txBody>
      </p:sp>
      <p:pic>
        <p:nvPicPr>
          <p:cNvPr id="9227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VUXEN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textruta 16"/>
          <p:cNvSpPr txBox="1"/>
          <p:nvPr/>
        </p:nvSpPr>
        <p:spPr>
          <a:xfrm>
            <a:off x="1628800" y="80209"/>
            <a:ext cx="1152128" cy="1323439"/>
          </a:xfrm>
          <a:prstGeom prst="rect">
            <a:avLst/>
          </a:prstGeom>
          <a:solidFill>
            <a:srgbClr val="99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sv-SE" sz="8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1340768" y="8202488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 dirty="0">
                <a:latin typeface="Verdana" pitchFamily="34" charset="0"/>
                <a:ea typeface="Verdana" pitchFamily="34" charset="0"/>
                <a:cs typeface="Verdana" pitchFamily="34" charset="0"/>
              </a:rPr>
              <a:t>1 - 23 - 41 - 62</a:t>
            </a:r>
          </a:p>
        </p:txBody>
      </p:sp>
      <p:sp>
        <p:nvSpPr>
          <p:cNvPr id="15" name="textruta 14"/>
          <p:cNvSpPr txBox="1"/>
          <p:nvPr/>
        </p:nvSpPr>
        <p:spPr>
          <a:xfrm>
            <a:off x="0" y="27718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Text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20" name="Rak 19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0" y="4139952"/>
            <a:ext cx="6858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	</a:t>
            </a: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X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</p:txBody>
      </p:sp>
      <p:sp>
        <p:nvSpPr>
          <p:cNvPr id="11269" name="Text Box 7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>
                <a:latin typeface="Verdana" pitchFamily="34" charset="0"/>
                <a:ea typeface="Verdana" pitchFamily="34" charset="0"/>
                <a:cs typeface="Verdana" pitchFamily="34" charset="0"/>
              </a:rPr>
              <a:t>Gingo !</a:t>
            </a:r>
          </a:p>
        </p:txBody>
      </p:sp>
      <p:sp>
        <p:nvSpPr>
          <p:cNvPr id="11270" name="Text Box 8"/>
          <p:cNvSpPr txBox="1">
            <a:spLocks noChangeArrowheads="1"/>
          </p:cNvSpPr>
          <p:nvPr/>
        </p:nvSpPr>
        <p:spPr bwMode="auto">
          <a:xfrm>
            <a:off x="1412875" y="8274050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>
                <a:latin typeface="Verdana" pitchFamily="34" charset="0"/>
                <a:ea typeface="Verdana" pitchFamily="34" charset="0"/>
                <a:cs typeface="Verdana" pitchFamily="34" charset="0"/>
              </a:rPr>
              <a:t>22 - 39 - 60 - 89</a:t>
            </a:r>
          </a:p>
        </p:txBody>
      </p:sp>
      <p:pic>
        <p:nvPicPr>
          <p:cNvPr id="11275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9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VUXEN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textruta 16"/>
          <p:cNvSpPr txBox="1"/>
          <p:nvPr/>
        </p:nvSpPr>
        <p:spPr>
          <a:xfrm>
            <a:off x="1628800" y="80209"/>
            <a:ext cx="1152128" cy="1323439"/>
          </a:xfrm>
          <a:prstGeom prst="rect">
            <a:avLst/>
          </a:prstGeom>
          <a:solidFill>
            <a:srgbClr val="99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sv-SE" sz="8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ruta 13"/>
          <p:cNvSpPr txBox="1"/>
          <p:nvPr/>
        </p:nvSpPr>
        <p:spPr>
          <a:xfrm>
            <a:off x="0" y="27718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Text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8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19" name="Rak 18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0" y="4500563"/>
            <a:ext cx="6858000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 smtClean="0">
                <a:latin typeface="Verdana" pitchFamily="34" charset="0"/>
              </a:rPr>
              <a:t>1	</a:t>
            </a:r>
            <a:r>
              <a:rPr lang="sv-SE" sz="3200" dirty="0">
                <a:latin typeface="Verdana" pitchFamily="34" charset="0"/>
              </a:rPr>
              <a:t>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</a:rPr>
              <a:t>X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</a:rPr>
              <a:t>2	</a:t>
            </a:r>
          </a:p>
        </p:txBody>
      </p:sp>
      <p:sp>
        <p:nvSpPr>
          <p:cNvPr id="10245" name="Text Box 7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>
                <a:latin typeface="Verdana" pitchFamily="34" charset="0"/>
              </a:rPr>
              <a:t>Gingo !</a:t>
            </a:r>
          </a:p>
        </p:txBody>
      </p:sp>
      <p:pic>
        <p:nvPicPr>
          <p:cNvPr id="10251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VUXEN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textruta 16"/>
          <p:cNvSpPr txBox="1"/>
          <p:nvPr/>
        </p:nvSpPr>
        <p:spPr>
          <a:xfrm>
            <a:off x="1628800" y="80209"/>
            <a:ext cx="1152128" cy="1323439"/>
          </a:xfrm>
          <a:prstGeom prst="rect">
            <a:avLst/>
          </a:prstGeom>
          <a:solidFill>
            <a:srgbClr val="99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sv-SE" sz="8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1412875" y="8274050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 dirty="0">
                <a:latin typeface="Verdana" pitchFamily="34" charset="0"/>
                <a:ea typeface="Verdana" pitchFamily="34" charset="0"/>
                <a:cs typeface="Verdana" pitchFamily="34" charset="0"/>
              </a:rPr>
              <a:t>10 - 53 - 77</a:t>
            </a:r>
          </a:p>
        </p:txBody>
      </p:sp>
      <p:sp>
        <p:nvSpPr>
          <p:cNvPr id="15" name="textruta 14"/>
          <p:cNvSpPr txBox="1"/>
          <p:nvPr/>
        </p:nvSpPr>
        <p:spPr>
          <a:xfrm>
            <a:off x="0" y="27718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Text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20" name="Rak 19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ext Box 7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>
                <a:latin typeface="Verdana" pitchFamily="34" charset="0"/>
                <a:ea typeface="Verdana" pitchFamily="34" charset="0"/>
                <a:cs typeface="Verdana" pitchFamily="34" charset="0"/>
              </a:rPr>
              <a:t>Gingo !</a:t>
            </a:r>
          </a:p>
        </p:txBody>
      </p:sp>
      <p:sp>
        <p:nvSpPr>
          <p:cNvPr id="12294" name="Text Box 8"/>
          <p:cNvSpPr txBox="1">
            <a:spLocks noChangeArrowheads="1"/>
          </p:cNvSpPr>
          <p:nvPr/>
        </p:nvSpPr>
        <p:spPr bwMode="auto">
          <a:xfrm>
            <a:off x="1412875" y="8274050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>
                <a:latin typeface="Verdana" pitchFamily="34" charset="0"/>
                <a:ea typeface="Verdana" pitchFamily="34" charset="0"/>
                <a:cs typeface="Verdana" pitchFamily="34" charset="0"/>
              </a:rPr>
              <a:t>7 - 30 - 51 - 74</a:t>
            </a:r>
          </a:p>
        </p:txBody>
      </p:sp>
      <p:pic>
        <p:nvPicPr>
          <p:cNvPr id="12299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VUXEN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textruta 16"/>
          <p:cNvSpPr txBox="1"/>
          <p:nvPr/>
        </p:nvSpPr>
        <p:spPr>
          <a:xfrm>
            <a:off x="1628800" y="80209"/>
            <a:ext cx="1152128" cy="1323439"/>
          </a:xfrm>
          <a:prstGeom prst="rect">
            <a:avLst/>
          </a:prstGeom>
          <a:solidFill>
            <a:srgbClr val="99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sv-SE" sz="8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0" y="4499992"/>
            <a:ext cx="6858000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</a:rPr>
              <a:t>1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</a:rPr>
              <a:t>X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</a:rPr>
              <a:t>2	</a:t>
            </a:r>
          </a:p>
        </p:txBody>
      </p:sp>
      <p:sp>
        <p:nvSpPr>
          <p:cNvPr id="14" name="textruta 13"/>
          <p:cNvSpPr txBox="1"/>
          <p:nvPr/>
        </p:nvSpPr>
        <p:spPr>
          <a:xfrm>
            <a:off x="0" y="27718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Text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20" name="Rak 19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5"/>
          <p:cNvSpPr txBox="1">
            <a:spLocks noChangeArrowheads="1"/>
          </p:cNvSpPr>
          <p:nvPr/>
        </p:nvSpPr>
        <p:spPr bwMode="auto">
          <a:xfrm>
            <a:off x="0" y="4643438"/>
            <a:ext cx="6858000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	</a:t>
            </a: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X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2	</a:t>
            </a:r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>
                <a:latin typeface="Verdana" pitchFamily="34" charset="0"/>
                <a:ea typeface="Verdana" pitchFamily="34" charset="0"/>
                <a:cs typeface="Verdana" pitchFamily="34" charset="0"/>
              </a:rPr>
              <a:t>Gingo !</a:t>
            </a:r>
          </a:p>
        </p:txBody>
      </p:sp>
      <p:sp>
        <p:nvSpPr>
          <p:cNvPr id="13318" name="Text Box 8"/>
          <p:cNvSpPr txBox="1">
            <a:spLocks noChangeArrowheads="1"/>
          </p:cNvSpPr>
          <p:nvPr/>
        </p:nvSpPr>
        <p:spPr bwMode="auto">
          <a:xfrm>
            <a:off x="1412875" y="8274050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>
                <a:latin typeface="Verdana" pitchFamily="34" charset="0"/>
                <a:ea typeface="Verdana" pitchFamily="34" charset="0"/>
                <a:cs typeface="Verdana" pitchFamily="34" charset="0"/>
              </a:rPr>
              <a:t>14 - 34 - 56 - 80</a:t>
            </a:r>
          </a:p>
        </p:txBody>
      </p:sp>
      <p:pic>
        <p:nvPicPr>
          <p:cNvPr id="13323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VUXEN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textruta 16"/>
          <p:cNvSpPr txBox="1"/>
          <p:nvPr/>
        </p:nvSpPr>
        <p:spPr>
          <a:xfrm>
            <a:off x="1628800" y="80209"/>
            <a:ext cx="1152128" cy="1323439"/>
          </a:xfrm>
          <a:prstGeom prst="rect">
            <a:avLst/>
          </a:prstGeom>
          <a:solidFill>
            <a:srgbClr val="99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sv-SE" sz="8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ruta 13"/>
          <p:cNvSpPr txBox="1"/>
          <p:nvPr/>
        </p:nvSpPr>
        <p:spPr>
          <a:xfrm>
            <a:off x="0" y="27718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Text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8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19" name="Rak 18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2996952" y="251520"/>
            <a:ext cx="386104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7200" b="1" dirty="0" smtClean="0">
                <a:latin typeface="Verdana" pitchFamily="34" charset="0"/>
              </a:rPr>
              <a:t>Ordlek</a:t>
            </a:r>
            <a:endParaRPr lang="sv-SE" sz="7200" b="1" dirty="0">
              <a:latin typeface="Verdana" pitchFamily="34" charset="0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0" y="2467500"/>
            <a:ext cx="68580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800" dirty="0">
                <a:latin typeface="Verdana" pitchFamily="34" charset="0"/>
              </a:rPr>
              <a:t>På varje vuxenfråga finns en bokstav till höger om Byttorpsmärket. </a:t>
            </a:r>
            <a:br>
              <a:rPr lang="sv-SE" sz="2800" dirty="0">
                <a:latin typeface="Verdana" pitchFamily="34" charset="0"/>
              </a:rPr>
            </a:br>
            <a:r>
              <a:rPr lang="sv-SE" sz="2800" dirty="0">
                <a:latin typeface="Verdana" pitchFamily="34" charset="0"/>
              </a:rPr>
              <a:t>Bokstäverna bildar ett ord</a:t>
            </a:r>
            <a:r>
              <a:rPr lang="sv-SE" sz="2800" dirty="0" smtClean="0">
                <a:latin typeface="Verdana" pitchFamily="34" charset="0"/>
              </a:rPr>
              <a:t>.</a:t>
            </a:r>
            <a:r>
              <a:rPr lang="sv-SE" sz="3200" dirty="0" smtClean="0">
                <a:latin typeface="Verdana" pitchFamily="34" charset="0"/>
              </a:rPr>
              <a:t/>
            </a:r>
            <a:br>
              <a:rPr lang="sv-SE" sz="3200" dirty="0" smtClean="0">
                <a:latin typeface="Verdana" pitchFamily="34" charset="0"/>
              </a:rPr>
            </a:br>
            <a:r>
              <a:rPr lang="sv-SE" sz="2000" dirty="0" smtClean="0">
                <a:latin typeface="Verdana" pitchFamily="34" charset="0"/>
              </a:rPr>
              <a:t> </a:t>
            </a:r>
            <a:r>
              <a:rPr lang="sv-SE" sz="1400" dirty="0" smtClean="0">
                <a:latin typeface="Verdana" pitchFamily="34" charset="0"/>
              </a:rPr>
              <a:t> </a:t>
            </a:r>
            <a:r>
              <a:rPr lang="sv-SE" sz="3200" dirty="0">
                <a:latin typeface="Verdana" pitchFamily="34" charset="0"/>
              </a:rPr>
              <a:t/>
            </a:r>
            <a:br>
              <a:rPr lang="sv-SE" sz="3200" dirty="0">
                <a:latin typeface="Verdana" pitchFamily="34" charset="0"/>
              </a:rPr>
            </a:br>
            <a:r>
              <a:rPr lang="sv-SE" sz="3000" u="sng" dirty="0" smtClean="0">
                <a:latin typeface="Verdana" pitchFamily="34" charset="0"/>
              </a:rPr>
              <a:t>Ledtråd</a:t>
            </a:r>
            <a:r>
              <a:rPr lang="sv-SE" sz="3200" dirty="0" smtClean="0">
                <a:latin typeface="Verdana" pitchFamily="34" charset="0"/>
              </a:rPr>
              <a:t/>
            </a:r>
            <a:br>
              <a:rPr lang="sv-SE" sz="3200" dirty="0" smtClean="0">
                <a:latin typeface="Verdana" pitchFamily="34" charset="0"/>
              </a:rPr>
            </a:br>
            <a:r>
              <a:rPr lang="sv-SE" sz="3600" b="1" dirty="0" smtClean="0"/>
              <a:t> Kan det finnas vid havet </a:t>
            </a:r>
            <a:r>
              <a:rPr lang="sv-SE" sz="3200" b="1" dirty="0">
                <a:latin typeface="Verdana" pitchFamily="34" charset="0"/>
              </a:rPr>
              <a:t/>
            </a:r>
            <a:br>
              <a:rPr lang="sv-SE" sz="3200" b="1" dirty="0">
                <a:latin typeface="Verdana" pitchFamily="34" charset="0"/>
              </a:rPr>
            </a:br>
            <a:r>
              <a:rPr lang="sv-SE" sz="2000" b="1" dirty="0">
                <a:latin typeface="Verdana" pitchFamily="34" charset="0"/>
              </a:rPr>
              <a:t> </a:t>
            </a:r>
            <a:r>
              <a:rPr lang="sv-SE" sz="2000" b="1" dirty="0" smtClean="0">
                <a:latin typeface="Verdana" pitchFamily="34" charset="0"/>
              </a:rPr>
              <a:t> </a:t>
            </a:r>
            <a:r>
              <a:rPr lang="sv-SE" sz="3200" b="1" dirty="0" smtClean="0">
                <a:latin typeface="Verdana" pitchFamily="34" charset="0"/>
              </a:rPr>
              <a:t/>
            </a:r>
            <a:br>
              <a:rPr lang="sv-SE" sz="3200" b="1" dirty="0" smtClean="0">
                <a:latin typeface="Verdana" pitchFamily="34" charset="0"/>
              </a:rPr>
            </a:br>
            <a:r>
              <a:rPr lang="sv-SE" sz="2800" dirty="0" smtClean="0">
                <a:latin typeface="Verdana" pitchFamily="34" charset="0"/>
              </a:rPr>
              <a:t>Skriv </a:t>
            </a:r>
            <a:r>
              <a:rPr lang="sv-SE" sz="2800" dirty="0">
                <a:latin typeface="Verdana" pitchFamily="34" charset="0"/>
              </a:rPr>
              <a:t>svaret längs </a:t>
            </a:r>
            <a:br>
              <a:rPr lang="sv-SE" sz="2800" dirty="0">
                <a:latin typeface="Verdana" pitchFamily="34" charset="0"/>
              </a:rPr>
            </a:br>
            <a:r>
              <a:rPr lang="sv-SE" sz="2800" dirty="0">
                <a:latin typeface="Verdana" pitchFamily="34" charset="0"/>
              </a:rPr>
              <a:t>ner på startkortet</a:t>
            </a:r>
            <a:r>
              <a:rPr lang="sv-SE" sz="2800" dirty="0" smtClean="0">
                <a:latin typeface="Verdana" pitchFamily="34" charset="0"/>
              </a:rPr>
              <a:t>.</a:t>
            </a:r>
          </a:p>
          <a:p>
            <a:pPr algn="ctr">
              <a:spcBef>
                <a:spcPct val="50000"/>
              </a:spcBef>
            </a:pPr>
            <a:r>
              <a:rPr lang="sv-SE" sz="2800" dirty="0" smtClean="0">
                <a:latin typeface="Verdana" pitchFamily="34" charset="0"/>
              </a:rPr>
              <a:t>Ett pris lottas ut bland rätt inlämnade svar</a:t>
            </a:r>
            <a:r>
              <a:rPr lang="sv-SE" sz="3200" dirty="0">
                <a:latin typeface="Verdana" pitchFamily="34" charset="0"/>
              </a:rPr>
              <a:t/>
            </a:r>
            <a:br>
              <a:rPr lang="sv-SE" sz="3200" dirty="0">
                <a:latin typeface="Verdana" pitchFamily="34" charset="0"/>
              </a:rPr>
            </a:br>
            <a:endParaRPr lang="sv-SE" sz="3200" b="1" dirty="0">
              <a:latin typeface="Verdana" pitchFamily="34" charset="0"/>
            </a:endParaRPr>
          </a:p>
        </p:txBody>
      </p:sp>
      <p:sp>
        <p:nvSpPr>
          <p:cNvPr id="18" name="Upp 17"/>
          <p:cNvSpPr/>
          <p:nvPr/>
        </p:nvSpPr>
        <p:spPr>
          <a:xfrm>
            <a:off x="1988840" y="1547664"/>
            <a:ext cx="432048" cy="864096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ruta 10"/>
          <p:cNvSpPr txBox="1"/>
          <p:nvPr/>
        </p:nvSpPr>
        <p:spPr>
          <a:xfrm>
            <a:off x="1628800" y="80209"/>
            <a:ext cx="1152128" cy="1261884"/>
          </a:xfrm>
          <a:prstGeom prst="rect">
            <a:avLst/>
          </a:prstGeom>
          <a:solidFill>
            <a:srgbClr val="99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6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X</a:t>
            </a:r>
            <a:r>
              <a:rPr lang="sv-SE" sz="8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sv-SE" sz="8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v-SE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Exempel</a:t>
            </a:r>
            <a:endParaRPr lang="sv-SE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740352"/>
            <a:ext cx="1008112" cy="1008112"/>
          </a:xfrm>
          <a:prstGeom prst="rect">
            <a:avLst/>
          </a:prstGeom>
          <a:noFill/>
        </p:spPr>
      </p:pic>
      <p:cxnSp>
        <p:nvCxnSpPr>
          <p:cNvPr id="13" name="Rak 12"/>
          <p:cNvCxnSpPr/>
          <p:nvPr/>
        </p:nvCxnSpPr>
        <p:spPr>
          <a:xfrm>
            <a:off x="1340768" y="8532440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ruta 10"/>
          <p:cNvSpPr txBox="1">
            <a:spLocks noChangeArrowheads="1"/>
          </p:cNvSpPr>
          <p:nvPr/>
        </p:nvSpPr>
        <p:spPr bwMode="auto">
          <a:xfrm>
            <a:off x="260350" y="1258888"/>
            <a:ext cx="6597650" cy="7755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v-SE" sz="4000" dirty="0"/>
              <a:t>Rätt </a:t>
            </a:r>
            <a:r>
              <a:rPr lang="sv-SE" sz="4000" dirty="0" smtClean="0"/>
              <a:t>rad vuxen 2013-01-27</a:t>
            </a:r>
            <a:endParaRPr lang="sv-SE" sz="4000" dirty="0"/>
          </a:p>
          <a:p>
            <a:pPr>
              <a:tabLst>
                <a:tab pos="900113" algn="l"/>
                <a:tab pos="1433513" algn="l"/>
              </a:tabLst>
            </a:pPr>
            <a:endParaRPr lang="sv-SE" dirty="0"/>
          </a:p>
          <a:p>
            <a:pPr>
              <a:tabLst>
                <a:tab pos="900113" algn="l"/>
                <a:tab pos="1433513" algn="l"/>
              </a:tabLst>
            </a:pPr>
            <a:r>
              <a:rPr lang="sv-SE" sz="2400" dirty="0" smtClean="0"/>
              <a:t>1</a:t>
            </a:r>
            <a:r>
              <a:rPr lang="sv-SE" sz="2400" dirty="0"/>
              <a:t>	</a:t>
            </a:r>
            <a:r>
              <a:rPr lang="sv-SE" sz="2400" dirty="0" smtClean="0"/>
              <a:t>	</a:t>
            </a:r>
            <a:r>
              <a:rPr lang="sv-SE" sz="2400" dirty="0"/>
              <a:t>	</a:t>
            </a:r>
            <a: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2	</a:t>
            </a:r>
            <a:b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 		</a:t>
            </a:r>
            <a:b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b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tabLst>
                <a:tab pos="900113" algn="l"/>
                <a:tab pos="1433513" algn="l"/>
              </a:tabLst>
            </a:pPr>
            <a: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5</a:t>
            </a:r>
            <a: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 </a:t>
            </a:r>
            <a: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b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6	</a:t>
            </a:r>
            <a: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endParaRPr lang="sv-SE" sz="2400" dirty="0">
              <a:ea typeface="Verdana" pitchFamily="34" charset="0"/>
              <a:cs typeface="Verdana" pitchFamily="34" charset="0"/>
            </a:endParaRPr>
          </a:p>
          <a:p>
            <a:pPr>
              <a:tabLst>
                <a:tab pos="900113" algn="l"/>
                <a:tab pos="1433513" algn="l"/>
                <a:tab pos="2160588" algn="l"/>
              </a:tabLst>
            </a:pPr>
            <a: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		</a:t>
            </a:r>
            <a:r>
              <a:rPr lang="sv-SE" sz="2400" dirty="0"/>
              <a:t/>
            </a:r>
            <a:br>
              <a:rPr lang="sv-SE" sz="2400" dirty="0"/>
            </a:br>
            <a:r>
              <a:rPr lang="sv-SE" sz="2400" dirty="0" smtClean="0"/>
              <a:t>8	</a:t>
            </a:r>
            <a:r>
              <a:rPr lang="sv-SE" sz="2400" dirty="0"/>
              <a:t>	</a:t>
            </a:r>
            <a:r>
              <a:rPr lang="sv-SE" sz="2400" dirty="0">
                <a:ea typeface="Verdana" pitchFamily="34" charset="0"/>
                <a:cs typeface="Verdana" pitchFamily="34" charset="0"/>
              </a:rPr>
              <a:t/>
            </a:r>
            <a:br>
              <a:rPr lang="sv-SE" sz="2400" dirty="0">
                <a:ea typeface="Verdana" pitchFamily="34" charset="0"/>
                <a:cs typeface="Verdana" pitchFamily="34" charset="0"/>
              </a:rPr>
            </a:br>
            <a:r>
              <a:rPr lang="sv-SE" sz="2400" dirty="0" smtClean="0">
                <a:ea typeface="Verdana" pitchFamily="34" charset="0"/>
                <a:cs typeface="Verdana" pitchFamily="34" charset="0"/>
              </a:rPr>
              <a:t>9</a:t>
            </a:r>
            <a:r>
              <a:rPr lang="sv-SE" sz="2400" dirty="0">
                <a:ea typeface="Verdana" pitchFamily="34" charset="0"/>
                <a:cs typeface="Verdana" pitchFamily="34" charset="0"/>
              </a:rPr>
              <a:t>	</a:t>
            </a:r>
            <a:r>
              <a:rPr lang="sv-SE" sz="2400" dirty="0" smtClean="0">
                <a:ea typeface="Verdana" pitchFamily="34" charset="0"/>
                <a:cs typeface="Verdana" pitchFamily="34" charset="0"/>
              </a:rPr>
              <a:t>	</a:t>
            </a:r>
            <a:r>
              <a:rPr lang="sv-SE" sz="2400" dirty="0">
                <a:ea typeface="Verdana" pitchFamily="34" charset="0"/>
                <a:cs typeface="Verdana" pitchFamily="34" charset="0"/>
              </a:rPr>
              <a:t/>
            </a:r>
            <a:br>
              <a:rPr lang="sv-SE" sz="2400" dirty="0">
                <a:ea typeface="Verdana" pitchFamily="34" charset="0"/>
                <a:cs typeface="Verdana" pitchFamily="34" charset="0"/>
              </a:rPr>
            </a:br>
            <a:r>
              <a:rPr lang="sv-SE" sz="2400" dirty="0">
                <a:ea typeface="Verdana" pitchFamily="34" charset="0"/>
                <a:cs typeface="Verdana" pitchFamily="34" charset="0"/>
              </a:rPr>
              <a:t/>
            </a:r>
            <a:br>
              <a:rPr lang="sv-SE" sz="2400" dirty="0">
                <a:ea typeface="Verdana" pitchFamily="34" charset="0"/>
                <a:cs typeface="Verdana" pitchFamily="34" charset="0"/>
              </a:rPr>
            </a:br>
            <a:r>
              <a:rPr lang="sv-SE" sz="2400" dirty="0" smtClean="0">
                <a:ea typeface="Verdana" pitchFamily="34" charset="0"/>
                <a:cs typeface="Verdana" pitchFamily="34" charset="0"/>
              </a:rPr>
              <a:t>10		</a:t>
            </a:r>
            <a:r>
              <a:rPr lang="sv-SE" sz="2400" dirty="0">
                <a:ea typeface="Verdana" pitchFamily="34" charset="0"/>
                <a:cs typeface="Verdana" pitchFamily="34" charset="0"/>
              </a:rPr>
              <a:t>	</a:t>
            </a:r>
            <a:br>
              <a:rPr lang="sv-SE" sz="2400" dirty="0">
                <a:ea typeface="Verdana" pitchFamily="34" charset="0"/>
                <a:cs typeface="Verdana" pitchFamily="34" charset="0"/>
              </a:rPr>
            </a:br>
            <a:r>
              <a:rPr lang="sv-SE" sz="2400" dirty="0">
                <a:ea typeface="Verdana" pitchFamily="34" charset="0"/>
                <a:cs typeface="Verdana" pitchFamily="34" charset="0"/>
              </a:rPr>
              <a:t>11	</a:t>
            </a:r>
            <a: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12	</a:t>
            </a:r>
            <a:b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Skiljefråga:	</a:t>
            </a:r>
            <a:b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Ordlek: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</TotalTime>
  <Words>193</Words>
  <Application>Microsoft Office PowerPoint</Application>
  <PresentationFormat>Bildspel på skärmen (4:3)</PresentationFormat>
  <Paragraphs>132</Paragraphs>
  <Slides>14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5" baseType="lpstr">
      <vt:lpstr>Default Design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fam sam</dc:creator>
  <cp:lastModifiedBy>Henric Waller</cp:lastModifiedBy>
  <cp:revision>66</cp:revision>
  <dcterms:created xsi:type="dcterms:W3CDTF">2008-01-02T22:40:33Z</dcterms:created>
  <dcterms:modified xsi:type="dcterms:W3CDTF">2013-08-23T14:07:49Z</dcterms:modified>
</cp:coreProperties>
</file>